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3.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notesSlides/notesSlide4.xml" ContentType="application/vnd.openxmlformats-officedocument.presentationml.notesSlide+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comments/comment1.xml" ContentType="application/vnd.openxmlformats-officedocument.presentationml.comments+xml"/>
  <Override PartName="/ppt/notesSlides/notesSlide5.xml" ContentType="application/vnd.openxmlformats-officedocument.presentationml.notesSlide+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comments/comment2.xml" ContentType="application/vnd.openxmlformats-officedocument.presentationml.comments+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notesSlides/notesSlide6.xml" ContentType="application/vnd.openxmlformats-officedocument.presentationml.notesSlide+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notesSlides/notesSlide7.xml" ContentType="application/vnd.openxmlformats-officedocument.presentationml.notesSlide+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8.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notesSlides/notesSlide9.xml" ContentType="application/vnd.openxmlformats-officedocument.presentationml.notesSlide+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notesSlides/notesSlide10.xml" ContentType="application/vnd.openxmlformats-officedocument.presentationml.notesSlide+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notesSlides/notesSlide11.xml" ContentType="application/vnd.openxmlformats-officedocument.presentationml.notesSlide+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notesSlides/notesSlide12.xml" ContentType="application/vnd.openxmlformats-officedocument.presentationml.notesSlide+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notesSlides/notesSlide13.xml" ContentType="application/vnd.openxmlformats-officedocument.presentationml.notesSlide+xml"/>
  <Override PartName="/ppt/ink/ink280.xml" ContentType="application/inkml+xml"/>
  <Override PartName="/ppt/ink/ink281.xml" ContentType="application/inkml+xml"/>
  <Override PartName="/ppt/ink/ink28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5"/>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562" r:id="rId54"/>
    <p:sldId id="563" r:id="rId55"/>
    <p:sldId id="564" r:id="rId56"/>
    <p:sldId id="565" r:id="rId57"/>
    <p:sldId id="407" r:id="rId58"/>
    <p:sldId id="408" r:id="rId59"/>
    <p:sldId id="566" r:id="rId60"/>
    <p:sldId id="557" r:id="rId61"/>
    <p:sldId id="409" r:id="rId62"/>
    <p:sldId id="410" r:id="rId63"/>
    <p:sldId id="411" r:id="rId64"/>
    <p:sldId id="412" r:id="rId65"/>
    <p:sldId id="413" r:id="rId66"/>
    <p:sldId id="414" r:id="rId67"/>
    <p:sldId id="415" r:id="rId68"/>
    <p:sldId id="416" r:id="rId69"/>
    <p:sldId id="417" r:id="rId70"/>
    <p:sldId id="325" r:id="rId71"/>
    <p:sldId id="430" r:id="rId72"/>
    <p:sldId id="418" r:id="rId73"/>
    <p:sldId id="267" r:id="rId74"/>
    <p:sldId id="268" r:id="rId75"/>
    <p:sldId id="419" r:id="rId76"/>
    <p:sldId id="420" r:id="rId77"/>
    <p:sldId id="421" r:id="rId78"/>
    <p:sldId id="422" r:id="rId79"/>
    <p:sldId id="423" r:id="rId80"/>
    <p:sldId id="424" r:id="rId81"/>
    <p:sldId id="425" r:id="rId82"/>
    <p:sldId id="426" r:id="rId83"/>
    <p:sldId id="427" r:id="rId84"/>
    <p:sldId id="354" r:id="rId85"/>
    <p:sldId id="388" r:id="rId86"/>
    <p:sldId id="554" r:id="rId87"/>
    <p:sldId id="555" r:id="rId88"/>
    <p:sldId id="428" r:id="rId89"/>
    <p:sldId id="429" r:id="rId90"/>
    <p:sldId id="340" r:id="rId91"/>
    <p:sldId id="305" r:id="rId92"/>
    <p:sldId id="558" r:id="rId93"/>
    <p:sldId id="560" r:id="rId94"/>
    <p:sldId id="559" r:id="rId95"/>
    <p:sldId id="265" r:id="rId96"/>
    <p:sldId id="443" r:id="rId97"/>
    <p:sldId id="444" r:id="rId98"/>
    <p:sldId id="550" r:id="rId99"/>
    <p:sldId id="445" r:id="rId100"/>
    <p:sldId id="389" r:id="rId101"/>
    <p:sldId id="266" r:id="rId102"/>
    <p:sldId id="300" r:id="rId103"/>
    <p:sldId id="301" r:id="rId104"/>
    <p:sldId id="448" r:id="rId105"/>
    <p:sldId id="302" r:id="rId106"/>
    <p:sldId id="303" r:id="rId107"/>
    <p:sldId id="470" r:id="rId108"/>
    <p:sldId id="390" r:id="rId109"/>
    <p:sldId id="552" r:id="rId110"/>
    <p:sldId id="391" r:id="rId111"/>
    <p:sldId id="364" r:id="rId112"/>
    <p:sldId id="452" r:id="rId113"/>
    <p:sldId id="453" r:id="rId114"/>
    <p:sldId id="446" r:id="rId115"/>
    <p:sldId id="447" r:id="rId116"/>
    <p:sldId id="362" r:id="rId117"/>
    <p:sldId id="363" r:id="rId118"/>
    <p:sldId id="449" r:id="rId119"/>
    <p:sldId id="450" r:id="rId120"/>
    <p:sldId id="451" r:id="rId121"/>
    <p:sldId id="454" r:id="rId122"/>
    <p:sldId id="455" r:id="rId123"/>
    <p:sldId id="456" r:id="rId124"/>
    <p:sldId id="457" r:id="rId125"/>
    <p:sldId id="538" r:id="rId126"/>
    <p:sldId id="458" r:id="rId127"/>
    <p:sldId id="459" r:id="rId128"/>
    <p:sldId id="460" r:id="rId129"/>
    <p:sldId id="431" r:id="rId130"/>
    <p:sldId id="432" r:id="rId131"/>
    <p:sldId id="461" r:id="rId132"/>
    <p:sldId id="433" r:id="rId133"/>
    <p:sldId id="462" r:id="rId134"/>
    <p:sldId id="463" r:id="rId135"/>
    <p:sldId id="464" r:id="rId136"/>
    <p:sldId id="468" r:id="rId137"/>
    <p:sldId id="465" r:id="rId138"/>
    <p:sldId id="469" r:id="rId139"/>
    <p:sldId id="466" r:id="rId140"/>
    <p:sldId id="467" r:id="rId141"/>
    <p:sldId id="471" r:id="rId142"/>
    <p:sldId id="472" r:id="rId143"/>
    <p:sldId id="473" r:id="rId144"/>
    <p:sldId id="474" r:id="rId145"/>
    <p:sldId id="475" r:id="rId146"/>
    <p:sldId id="478" r:id="rId147"/>
    <p:sldId id="479" r:id="rId148"/>
    <p:sldId id="306" r:id="rId149"/>
    <p:sldId id="480" r:id="rId150"/>
    <p:sldId id="309" r:id="rId151"/>
    <p:sldId id="482" r:id="rId152"/>
    <p:sldId id="311" r:id="rId153"/>
    <p:sldId id="481" r:id="rId154"/>
    <p:sldId id="483" r:id="rId155"/>
    <p:sldId id="484" r:id="rId156"/>
    <p:sldId id="485" r:id="rId157"/>
    <p:sldId id="487" r:id="rId158"/>
    <p:sldId id="488" r:id="rId159"/>
    <p:sldId id="486" r:id="rId160"/>
    <p:sldId id="489" r:id="rId161"/>
    <p:sldId id="490" r:id="rId162"/>
    <p:sldId id="491" r:id="rId163"/>
    <p:sldId id="492" r:id="rId164"/>
    <p:sldId id="493" r:id="rId165"/>
    <p:sldId id="494" r:id="rId166"/>
    <p:sldId id="304" r:id="rId167"/>
    <p:sldId id="496" r:id="rId168"/>
    <p:sldId id="497" r:id="rId169"/>
    <p:sldId id="495" r:id="rId170"/>
    <p:sldId id="499" r:id="rId171"/>
    <p:sldId id="498" r:id="rId172"/>
    <p:sldId id="500" r:id="rId173"/>
    <p:sldId id="501" r:id="rId174"/>
    <p:sldId id="502" r:id="rId175"/>
    <p:sldId id="503" r:id="rId176"/>
    <p:sldId id="504" r:id="rId177"/>
    <p:sldId id="505" r:id="rId178"/>
    <p:sldId id="506" r:id="rId179"/>
    <p:sldId id="507" r:id="rId180"/>
    <p:sldId id="508" r:id="rId181"/>
    <p:sldId id="509" r:id="rId182"/>
    <p:sldId id="510" r:id="rId183"/>
    <p:sldId id="511" r:id="rId184"/>
    <p:sldId id="512" r:id="rId185"/>
    <p:sldId id="513" r:id="rId186"/>
    <p:sldId id="514" r:id="rId187"/>
    <p:sldId id="525" r:id="rId188"/>
    <p:sldId id="526" r:id="rId189"/>
    <p:sldId id="527" r:id="rId190"/>
    <p:sldId id="528" r:id="rId191"/>
    <p:sldId id="529" r:id="rId192"/>
    <p:sldId id="531" r:id="rId193"/>
    <p:sldId id="532" r:id="rId194"/>
    <p:sldId id="533" r:id="rId195"/>
    <p:sldId id="534" r:id="rId196"/>
    <p:sldId id="535" r:id="rId197"/>
    <p:sldId id="536" r:id="rId198"/>
    <p:sldId id="537" r:id="rId199"/>
    <p:sldId id="561" r:id="rId200"/>
    <p:sldId id="541" r:id="rId201"/>
    <p:sldId id="278" r:id="rId202"/>
    <p:sldId id="371" r:id="rId203"/>
    <p:sldId id="344" r:id="rId204"/>
    <p:sldId id="345" r:id="rId205"/>
    <p:sldId id="323" r:id="rId206"/>
    <p:sldId id="542" r:id="rId207"/>
    <p:sldId id="543" r:id="rId208"/>
    <p:sldId id="546" r:id="rId209"/>
    <p:sldId id="544" r:id="rId210"/>
    <p:sldId id="545" r:id="rId211"/>
    <p:sldId id="539" r:id="rId212"/>
    <p:sldId id="540" r:id="rId213"/>
    <p:sldId id="282" r:id="rId214"/>
    <p:sldId id="328" r:id="rId215"/>
    <p:sldId id="329" r:id="rId216"/>
    <p:sldId id="330" r:id="rId217"/>
    <p:sldId id="331" r:id="rId218"/>
    <p:sldId id="332" r:id="rId219"/>
    <p:sldId id="333" r:id="rId220"/>
    <p:sldId id="334" r:id="rId221"/>
    <p:sldId id="343" r:id="rId222"/>
    <p:sldId id="296" r:id="rId223"/>
    <p:sldId id="553" r:id="rId224"/>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commentAuthors" Target="commentAuthors.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227" Type="http://schemas.openxmlformats.org/officeDocument/2006/relationships/presProps" Target="presProps.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228" Type="http://schemas.openxmlformats.org/officeDocument/2006/relationships/viewProps" Target="viewProps.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229" Type="http://schemas.openxmlformats.org/officeDocument/2006/relationships/theme" Target="theme/theme1.xml"/><Relationship Id="rId14" Type="http://schemas.openxmlformats.org/officeDocument/2006/relationships/customXml" Target="../customXml/item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customXml" Target="../customXml/item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230" Type="http://schemas.openxmlformats.org/officeDocument/2006/relationships/tableStyles" Target="tableStyles.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notesMaster" Target="notesMasters/notesMaster1.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slide" Target="slides/slide193.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slide" Target="slides/slide194.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 Type="http://schemas.openxmlformats.org/officeDocument/2006/relationships/customXml" Target="../customXml/item2.xml"/><Relationship Id="rId29" Type="http://schemas.openxmlformats.org/officeDocument/2006/relationships/slideMaster" Target="slideMasters/slideMaster1.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 Id="rId224" Type="http://schemas.openxmlformats.org/officeDocument/2006/relationships/slide" Target="slides/slide195.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 Id="rId3" Type="http://schemas.openxmlformats.org/officeDocument/2006/relationships/customXml" Target="../customXml/item3.xml"/><Relationship Id="rId214" Type="http://schemas.openxmlformats.org/officeDocument/2006/relationships/slide" Target="slides/slide18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8">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3">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6:07.341"/>
    </inkml:context>
    <inkml:brush xml:id="br0">
      <inkml:brushProperty name="width" value="0.05292" units="cm"/>
      <inkml:brushProperty name="height" value="0.05292" units="cm"/>
      <inkml:brushProperty name="color" value="#FF0000"/>
    </inkml:brush>
  </inkml:definitions>
  <inkml:trace contextRef="#ctx0" brushRef="#br0">9596 6382 309 0,'10'-2'71'16,"-6"0"-53"-16,4-1-5 0,-1 1 2 16,3-2-9-16,3 2-1 0,-1-2 7 0,8 1 0 15,-2-4 2-15,4 5-4 0,-2-1 2 16,5-1-4-16,5 0 7 0,-3 1-6 16,3 1 5-16,-1-2-3 0,2 2 9 15,1-1-5-15,2 1 4 0,-3 2-2 0,1-3-1 16,0 1 9-16,-2 1-4 0,13-3-2 15,-8 2 17-15,-3 2-10 0,10-4 0 0,-4 2-5 16,4 1 7-16,2-1-2 0,-1-2 4 16,6 0-3-16,-3 2 2 0,1 1-11 0,0 1 22 15,3-2-5-15,2 2-7 0,0-3 0 16,3 3-4-16,-3 0-1 0,4-2-3 0,1 2 2 16,2 0 0-16,-1 0 4 0,-1 0-1 15,5 2-4-15,-7-4-4 0,2 2-3 16,-2 2 4-16,2 1-5 0,0-3 5 0,-4 2-4 15,4-2-3-15,-2-2-2 0,0 2 11 16,-1 0-11-16,3-3 1 0,-2 3 2 0,0 0-3 16,-2 0-2-16,1 0-1 0,-2 3 2 15,-2-3-6-15,0 2 1 0,0-1 5 0,2 1 0 16,-7 0 1-16,3 0-4 0,-4-1 3 16,1 2 3-16,-8-1-3 0,-2-2 5 0,-7 1-4 15,4 1 0-15,1-2-1 0,-1 0-4 16,0 0 6-16,-3 0-5 0,0 0 4 0,3 2-5 15,-3 0 2-15,2-4-2 0,-1 2 4 16,-1 0-5-16,3 0 4 0,-3 0 0 0,0-2 0 16,1 2 0-16,4-2-1 15,-7 2 4-15,2 0 0 0,0-1-1 0,-3 1-5 16,3 1 5-16,-4-2 1 0,3 2-6 16,-6-1 0-16,6 0 3 0,-4 2 1 0,-4-2-8 15,5 0 3-15,-6 0 3 0,2 0 1 16,1 0-7-16,-6 2 8 0,-2-2-8 0,1 0 0 15,-5 0 2-15,3 0 0 0,-1 0 3 16,-2 0-3-16,-2 0-2 0,2 0-3 0,-6 0 3 16,5 0-15-16,-9 0-18 0,13 0-39 15,-13 0-17-15,10-2-50 0,-4 0-95 0,3 1-173 16,-3 1 83-16</inkml:trace>
  <inkml:trace contextRef="#ctx0" brushRef="#br0" timeOffset="2097.67">16692 6510 1014 0,'2'-5'-59'0,"-2"5"15"0,0 0 12 15,0 0 1-15,0 0 17 0,6-4 8 16,-6 4-1-16,11-2 4 0,-11 2 0 0,6 0-1 16,0-1 4-16,-6 1 3 0,11-2 2 15,-6 2 11-15,5-4-12 0,-5 4 9 0,7-1-1 16,-4-1 2-16,0 0 3 0,4 1 8 15,-3 1-1-15,4-3-2 0,-1 0 1 0,3 1-2 16,0 0-6-16,1-1-2 16,1 1 4-16,5-2-5 0,-4 2 5 0,9-5 0 0,-2 6 2 15,7-3 0-15,6 0-2 0,-3-1-4 16,5 2 8-16,-4-1-12 0,-5 2 7 16,-1-2 4-16,4 3-7 0,-4-1 1 15,5-2 1-15,7 1-2 0,-7 1-9 0,-2 0 9 16,7 1-2-16,4-1-2 0,1-2-6 15,-10 4 4-15,-1-2-6 0,10 1 7 0,-6-1-1 16,6 2-1-16,2-2 8 0,0 2 5 0,0-2-5 16,-1 2-3-16,-5 0-3 0,3-2 2 15,6 2 4-15,-11 0-8 0,7 2 7 0,0-2-10 16,1 2 7-16,-2 0 4 0,-2 0-7 16,-2-2 2-16,4 1-2 0,1 1 0 0,-2 2 6 15,-5-4-13-15,-7 0 13 0,6 2-3 16,6-2-4-16,-6 0 1 0,10 1-2 15,-9 1 2-15,-4-2-6 0,-1 0 7 0,11-2-8 16,-8 2 8-16,10 0-5 0,-10 0-1 16,-3 0 1-16,-2 0 1 0,4 0-9 15,-5 0 6-15,2 0-1 0,0 2 5 0,-3-2-2 16,0 0-6-16,1-2 4 0,-3 2 10 16,-4 0-9-16,2 0-3 0,0 0 0 0,2-1 4 15,-2 1-6-15,7-2 2 0,-2 2 0 16,2 0 3-16,-4 0-3 0,4-1 3 0,0 1 0 15,-3 0-2-15,5-3-5 0,-2 1 4 0,-4 1 4 16,2 1-5-16,2-2 0 16,-3 0 1-16,0 0 0 0,0 2 2 0,3 0 0 15,-1-2 0-15,-1 2-3 0,1 0 2 16,1 0 1-16,-1 2 0 0,1-2 0 0,1 0 0 16,1 2-2-16,-3-2 2 0,3 2-6 15,10-2 6-15,-11 2-1 0,2-1 0 0,-5-2 2 16,5 2 4-16,-5-1-9 0,0 2 1 15,2-2 1-15,0 3-1 0,-6-3 7 0,0 1 4 16,-1 1-11-16,-4-2 4 0,1 0-5 16,0 1 3-16,-5-1 4 0,1 2-11 0,2-2 5 15,-4 0 6-15,-2 0-4 0,4 0-1 16,-1 0 2-16,-3 0-2 0,-1-2-2 16,2 4 0-16,-5-2 0 0,0-2 4 0,3 4-1 15,-3-4 2-15,1 2-3 0,-5 0 1 16,3 0 2-16,-3 0-5 0,-6 0 7 0,10 0-14 15,-10 0-8-15,12-1-14 0,-12 1-18 16,8 0-23-16,-8 0-30 0,5-2-41 0,-5 2-264 16,12-4 82-16</inkml:trace>
  <inkml:trace contextRef="#ctx0" brushRef="#br0" timeOffset="4069.83">8888 7311 1070 0,'0'0'-25'0,"0"0"2"0,0 0 1 0,0 0 16 15,0 0 1-15,0 0 5 0,0 0 9 16,13-6 14-16,-13 6-6 0,4-2 4 0,-4 2 2 16,8-3-5-16,-3 1 3 0,1 0-6 0,-6 2 1 15,13-4-8-15,-5 3 1 0,3-1 2 16,1 0-3-16,3-1 2 0,0 1 4 0,5-2-5 15,0-1-2-15,2 2 1 0,6 2-5 16,1-4 1-16,3 3 4 0,11-3-8 0,2 1 1 16,-8 4 4-16,12-2-1 15,-3 2 1-15,6-1-3 0,-2 1 3 0,5 0-3 16,2 1-3-16,0-1 1 0,16 2 2 16,3 2-3-16,-3-2 0 0,3 1-1 0,-3 4 0 15,1-5 2-15,-3 2-1 0,-12-2 7 16,14 3 0-16,-1-5-1 0,2 2 1 0,-8 1 1 15,-12-3 5-15,3 2 2 0,-4 0-11 16,-1-1 4-16,1-1-1 0,-2 2-5 0,-6-2 0 16,4 2 5-16,-8 0 4 0,-2-2-4 15,-8 2-2-15,-2-2 4 0,-1 0-9 0,1 3 4 16,-6-3-3-16,0 0 8 16,1 0 2-16,-8 0-10 0,1 2 1 0,-2-2-4 15,-1 0 1-15,-1 0-6 0,-1-2-8 16,-1-1-18-16,1 1-24 0,1 0-33 0,-1-2-51 15,1 3-213-15,-1-3 130 0</inkml:trace>
  <inkml:trace contextRef="#ctx0" brushRef="#br0" timeOffset="5407.64">16433 7333 952 0,'0'0'-14'15,"0"0"7"-15,0 0 18 0,-10-1 10 16,10 1 4-16,0 0 12 0,0 0 6 0,0 0 2 16,0 0-3-16,0 0-7 0,0 0 5 15,0 0-12-15,0 0 1 0,0 0-4 0,25-6-4 16,-14 5-1-16,3-1 0 0,3 0-2 16,5 0 4-16,0-1-6 0,-1-2 0 0,6 1-7 15,11-3 5-15,2 1 2 0,-8 1-5 16,7 0 2-16,-1-6-1 0,6 2-1 0,-1 2-2 15,-1-2-2-15,1-2-5 0,8 4 7 16,7-2-4-16,7-3-1 0,0 5 6 16,2-1-6-16,3 1 0 0,2 1-6 0,-3-2 5 15,2 5-2-15,3-1-1 0,-1 0-8 16,1 1-10-16,-3 1-6 0,-2 0-14 0,-12-2-20 16,10 2-15-16,-10-1-28 0,-3 1-34 15,3-3-250-15,-4 3 102 0</inkml:trace>
  <inkml:trace contextRef="#ctx0" brushRef="#br0" timeOffset="8041.7">8236 8237 963 0,'4'-2'-63'0,"-4"2"6"15,8-1 10-15,-1 1 11 0,-7 0-2 0,10-2 12 16,-2 2 1-16,1-2 7 0,-1 2 6 16,3-2 10-16,-1 2 4 0,2-2-7 0,1-1 2 15,2 3 2-15,4 0-5 0,-2 0 4 16,-1 0 2-16,6 0-1 0,1 0 3 0,-1 0-2 15,6 0 0-15,-1 0 7 0,3 3-3 16,4-3-3-16,-3 2-1 0,3 0 6 0,9-2-6 16,4 2 2-16,1-2 10 0,-4 2-5 15,-4-2 2-15,8 1 3 0,-4 1-1 0,5 0 1 16,-6 0 0-16,6-2 2 0,-5 1-3 0,4 1 0 16,-2-2 1-16,3 2 2 0,-3 0-6 15,3-2-3-15,-2 2 9 0,3-2-6 16,-1 2 5-16,-3-2 0 0,4 2-1 15,-3-2-8-15,1 0 7 0,3 0-8 0,-3 1 9 16,2-1-6-16,-1 0 5 0,-1 0-1 16,2 0-5-16,0 0-2 0,1 2 0 0,-3-2 3 15,0 0-2-15,3 0 2 0,-5 0-4 16,0 0-5-16,0 0 3 0,4 0 6 0,-6 3-4 16,5-3 0-16,-3 0 0 0,1 2-3 15,0-2 6-15,0-2-4 0,-4 2-1 16,2 2 11-16,3-4-6 0,-10 2 2 15,6-3-2-15,2 6 2 0,-2-6 0 0,2 1-6 16,1 1 9-16,-4-1-4 0,6 2 6 0,-3 0-4 16,0 2-2-16,2-4-5 0,1 0 2 15,-6 2-4-15,4 0 7 0,1 0-2 0,1-2-5 16,-6 2 2-16,6-2 2 0,-5 4-2 16,4-2 7-16,-4 0-1 0,2-2 7 0,2 2-2 15,-3 0 1-15,1 0 1 0,0-4 1 16,1 3 5-16,-2-1 4 0,4 0-8 0,-6 2 5 15,6-2 1-15,-5 2-2 0,2 0 2 16,-6 0-1-16,-7 0-5 0,12-1 2 0,-8 1 1 16,0 0-7-16,-7-2 2 15,5 4 2-15,-2-2-4 0,11-2 3 0,-6 2-1 16,-4-2 1-16,-3 2 0 0,3 0 1 16,-1 0-3-16,13-2 0 0,-2 2-5 0,0-2 5 15,5 2-1-15,-6 0 0 0,4-5 0 16,1 5 1-16,-1 0-2 0,-2 0-1 0,6 0 3 15,-3 0-4-15,0 0 1 0,3 2-1 0,-7 1 0 16,-5-3-4-16,-7 0-3 0,1 2 6 16,-1-2-4-16,0 0 0 0,-3 2 1 0,0-2-2 15,1 0-2-15,-5 2 1 0,-2-2 0 16,1 0 1-16,-4 2-9 0,3-2-5 0,-6 0-18 16,-2 0-20-16,2 0-24 15,-7 0-36-15,5-2-61 0,-5 2-254 0,5-2 65 16</inkml:trace>
  <inkml:trace contextRef="#ctx0" brushRef="#br0" timeOffset="9240.92">19508 8354 1078 0,'0'0'-37'0,"-6"2"20"16,6-2 6-16,0 0 13 16,0 0-4-16,0 0-2 0,0 0 0 0,0 0 13 0,0 0 2 15,0 0-5-15,0 0 5 16,16-7 2-16,-7 4 2 0,-3 0-8 0,5 1 12 15,0 0-8-15,3 0 6 0,1 0 4 16,1 0-3-16,4 1 7 0,0-1 1 0,5 2 3 16,2-3-2-16,3 1 1 0,2 1-6 15,1-1 0-15,14 2-3 0,-10 0 3 16,11-2-4-16,-1 2-1 0,3 0 6 0,2 0-7 16,3-2-1-16,2 2-3 0,0-2-1 0,1 2-1 15,1 0 1-15,11 2-9 0,-3 0 12 16,0 2-5-16,-11-3-4 0,10 4-2 15,-12-3 7-15,-1 3-7 0,-1-1-5 0,1 0 0 16,-8 2-2-16,4-1-19 0,-6-2-26 16,0 3-1-16,-9-4-21 0,-5 0-30 0,0-2-36 15,-4 2-245-15,-1-2 105 0</inkml:trace>
  <inkml:trace contextRef="#ctx0" brushRef="#br0" timeOffset="12616.29">8911 9159 962 0,'0'0'-44'16,"0"0"0"-16,0 0 17 0,0 0 8 16,0 0 6-16,0 0 12 0,0 0-5 0,0 0 3 15,0 0 2-15,0 0 8 0,0 0-3 16,0 0 4-16,0 0 5 0,0 0-7 0,0 0 1 16,0 0 5-16,0 0-2 0,0 0 3 15,0 0-1-15,0 0 2 0,27-4 0 0,-22 4 4 16,3-2-1-16,1 2 9 15,-1-2-1-15,2 2-2 0,5 0 0 0,0 0 2 16,2-1 4-16,0 1-6 0,1-3-6 16,6 1 2-16,1 1-3 0,4-1 11 0,0 2-8 15,5-2-3-15,0 2-1 0,10-4 6 16,4 4-4-16,3-2 1 0,-5 0-8 0,1 2 11 16,5 0-1-16,-5-1-8 0,4-1 0 0,1 0 3 15,3 2-9-15,-1-2 2 0,1 0 0 16,2 0-5-16,1 0 1 0,9-1 2 0,-12 1 2 15,2-2-9-15,0 4 6 0,0-2-4 16,10-2 3-16,-12 2 2 0,0 0-3 0,2 0 8 16,0 2-5-16,-2 0-4 15,1-2-3-15,-3 1 3 0,1 1 1 0,0-2 0 16,-1 4-6-16,1-2 10 0,-1 0-13 16,1 0 11-16,-1-2-7 0,0 2-1 0,-2-2 4 15,-4 4 0-15,3 0-10 0,2-2 2 16,-4 0 2-16,-1 0 2 0,-2 1 6 0,1-1-3 15,-2 4-3-15,2 0 3 0,-10-2 2 16,-2-2 2-16,-1 2 0 0,7 0-1 0,-4 2-1 16,-7-2 0-16,3 0 2 0,-1-1 1 15,0 1-1-15,-1 0 4 0,4 2-1 0,-8-2 0 16,6 0 2-16,0-1-3 16,-2 3 7-16,-2-2-3 0,2 2-4 0,-3-2 3 15,0-1-3-15,1 1 1 0,-6 1-3 0,6-2 3 16,-4 1 4-16,-2 0-10 0,-1 0 1 15,1 0 2-15,-6-2 1 0,-2 2-3 0,3-2-1 16,-4 0 4-16,-1 0-15 0,-1 0-16 16,0 0-17-16,-5-2-33 0,4 0-33 0,1 2-68 15,-5-2-228-15,4 2 84 0</inkml:trace>
  <inkml:trace contextRef="#ctx0" brushRef="#br0" timeOffset="13548.83">15098 9529 1070 0,'-3'-1'-18'0,"3"1"15"16,-11-4 10-16,11 4-5 0,-6-2 8 16,1 0 15-16,5 2 2 0,-2-3-8 0,2 3 6 15,-1-7 1-15,1 7-10 0,0 0 6 16,8-7 1-16,-4 3-8 0,2 2 4 0,2-1-2 16,-3-1-1-16,5 0 5 0,-3-1-8 15,3 0 0-15,0 1-1 0,3 0 5 0,-1-2 4 16,5 2-11-16,0-2 4 0,3 2-10 15,-4 0 9-15,9-2-3 0,-1 3 0 0,-1-3-5 16,4 3 7-16,2-1-7 0,11-4 4 16,2 5 0-16,-1-3-6 0,4 2 2 15,2 2-1-15,-2 0-2 0,4 0 4 0,1 0-1 16,5 2-2-16,1-1-3 0,1 2 3 16,4-1-4-16,-5 0 6 0,5 0-2 0,11 0-3 15,-16 0-2-15,16 2 2 0,-15-2-1 16,-2 0 11-16,5-2-11 0,-3 2 0 0,0 0-3 15,-5 0 0-15,-4 0 4 16,0 0-2-16,-10 0 2 0,-9 0 1 0,0 2 0 0,-6-2-6 16,-1-2 5-16,-5 2 2 0,-1 0-4 15,-4-1-1-15,2 1 3 0,-6 1 0 16,2-1 2-16,-2-1-2 0,1 1-2 0,-3 0-10 16,3 0-7-16,-9 0-17 0,10-2-11 15,-10 2-27-15,8 0-30 0,-1-2-54 16,-1 0-214-16,-2 0 115 0</inkml:trace>
  <inkml:trace contextRef="#ctx0" brushRef="#br0" timeOffset="17636.77">13804 10376 1037 0,'0'0'-9'0,"0"0"10"0,-6 0 6 15,6 0-2-15,0 0 1 0,0 0 3 0,0 0 2 16,0 0 18-16,0-5 7 0,0 5 0 15,0 0 3-15,10-7 0 0,-4 6 2 0,3-1-6 16,-1-2-1-16,2 0-3 16,3 0 1-16,1 1-3 0,4-3 2 0,3 4-2 15,-3-1-7-15,10-2-1 0,-1 2-1 16,3-1 1-16,-1 3-4 0,0-4-2 0,13 2-1 16,-5-1-1-16,6 2 4 0,-1-2-4 15,-5 2-2-15,5-2 0 0,-4 2-2 0,4 0 0 16,-5 0-3-16,-7 2 1 0,12-3-6 15,-4 2 1-15,6-1 2 0,-6 2 0 0,9 0 1 16,-2-3-1-16,2 2-1 0,-4-1 1 0,4 0 0 16,1 0 0-16,1 0 0 0,-4 0-3 15,4 0 2-15,-3 0 3 0,4 2 0 0,-1-4 5 16,1 2-7-16,2 0 4 0,-3 0 1 16,4 1 5-16,-3 1-7 0,-2-2 3 15,1 0 0-15,-1 1 0 0,2 1-2 16,0 0-1-16,3 1 1 0,-3-1 1 0,0 0 0 15,3 0-2-15,-3 0 3 0,2 2-7 16,0-2 0-16,-2 0 4 0,0 0-4 0,-3 2 1 16,3-2-2-16,-5 0 5 0,4 0-6 15,-3 1 4-15,3-1-1 0,-2 2 2 0,1 0-2 16,1-2 4-16,-3 2-1 0,3 1 3 16,-4-2-2-16,-6-1 1 0,7 2 5 0,-9-2-2 15,-3 2-1-15,10-4-1 0,-4 2 4 0,2 2-2 16,4-2-1-16,-1 4 1 0,-5-4-3 15,3 0 1-15,6 2 1 0,-6-2-5 16,4 0-2-16,-10 2 4 0,11 0-2 16,1-1 2-16,-3 2-2 0,3-1-2 0,-4-1 0 15,7 0-4-15,-5 3 3 0,3-4-1 16,1 2 5-16,0 0-4 0,1 2 0 0,-4-2-1 16,2 2 1-16,3-2 0 0,-2 2 0 15,-6-3-2-15,5 3-1 0,3-1 1 0,-2-2 2 16,-3 1-5-16,4-2 1 0,-2 0 4 15,3 2-2-15,0-2-3 0,-3 0 4 0,3-2-4 16,-1 0 5-16,-2 1-1 0,7 1 0 16,-2 0 0-16,-3-3-3 0,-2 1-1 15,1 0 2-15,0 1 3 0,-1-1-1 0,0 0-2 16,-2 0 0-16,1 0 2 0,-1 2-1 16,2-2-2-16,-1-1 4 0,-1 0-4 0,4-1 0 15,0 2 5-15,1 0-7 0,-1 1 3 16,3 0-1-16,-3-1 1 0,-1-1-1 0,-1 3-1 15,-2 0 2-15,5 0-2 0,-4 0 0 16,-1 3 5-16,0-3-6 0,3 0 5 0,-8 2-5 16,4-1 5-16,-12-1-3 0,-1 0 2 15,-3 1 1-15,3-1-2 0,-1 0-3 0,1 2 7 16,-2 0-6-16,-4 0 3 0,4 0-1 16,-2-2 0-16,0 3 0 0,-2-2-2 0,-1 1 1 15,1 0 2-15,-3 0-2 0,1 0 3 16,-6 0-3-16,1 0 2 0,1-1 0 15,-5-1 3-15,-1 2-7 0,-2-2 4 0,-1 0 1 16,0 2-2-16,-2-2 0 0,-1 0-1 16,-2 0-1-16,2-2-3 0,-1 2 0 0,-3 0-19 15,6 0-19-15,-4-2-27 0,-1 2-28 16,4-1-47-16,-2 1-79 0,-1-2-328 0,2 2-55 16</inkml:trace>
  <inkml:trace contextRef="#ctx0" brushRef="#br0" timeOffset="21945.45">987 9163 1448 0,'1'-10'-43'0,"-1"8"17"0,0 2 9 0,0-6 4 15,0 6 6-15,0 0-1 0,0 0-1 16,0 0 7-16,0 0-3 0,0 0 8 0,0 0 0 16,-3 24 14-16,3-7 1 15,-2 6 7-15,-5 14-5 0,1 0 3 0,-3 7-4 16,1 0 1-16,0-1-1 0,-3-1 2 16,3-3-2-16,-3 2-5 0,5-4 2 0,-5-3-2 15,6-6 0-15,-2-5-2 0,4-4-17 16,1-3-37-16,-1-1-34 0,0-3-47 15,3-2-90-15,0-3-174 0,0-1 102 0</inkml:trace>
  <inkml:trace contextRef="#ctx0" brushRef="#br0" timeOffset="22279.9">976 9066 1066 0,'2'-7'-5'0,"0"1"2"15,1-1 24-15,1-1-6 0,-3 2-5 16,4-1 10-16,3 2 3 0,-6-3 9 0,9 0-6 16,-7 4 0-16,5 0-1 0,-1 1-4 15,-2-2-2-15,3 5 5 0,-1 0-10 0,2 5 7 16,-3-2 5-16,3 3-9 15,-1 4 4-15,-3-1-7 0,2 4 6 0,-4 1 2 16,1-1-3-16,-3 1-6 0,0 4 4 16,0 0-1-16,-4 0 3 0,2 0-3 0,-4 0-3 15,-1 1-2-15,1 4-3 0,-4-3-14 16,3-5-23-16,-5 0-28 0,2-2-41 0,1-1-56 16,5-5-276-16,-1 1 61 0</inkml:trace>
  <inkml:trace contextRef="#ctx0" brushRef="#br0" timeOffset="22832.68">1224 9551 1154 0,'2'3'-21'0,"-2"1"23"0,0-4 7 16,1 3 14-16,-1-3 5 0,0 0 22 15,0 6 15-15,0-6 16 0,3 3-2 0,-3-3 2 16,0 0-5-16,0 0-8 0,0 0-8 16,0 0-5-16,17-9-2 0,-13 6-3 0,2-3-12 15,1-3 1-15,-1-3-6 0,0-1-2 16,0-2-5-16,-1-2-1 0,-1-1-6 0,0-2-1 16,-2-4-2-16,0 3-2 0,-2-5-4 15,2 1 4-15,-2 2-5 0,0 3 2 16,-2-1-5-16,0 2 1 0,2 2 2 0,-2 1 1 15,2 3-8-15,-2 4 4 0,0 2-6 16,2-1-2-16,0 0 5 0,-2 3-4 0,2-2 0 16,-2 2-2-16,2 2-4 0,0 3 1 15,-3-5-1-15,3 5-1 0,0 0 0 0,0 0-6 16,0 0 8-16,0 0-1 0,0 0 0 16,0 0-2-16,3 13 1 0,1-8-6 0,0-2 5 15,0 1-1-15,1 0 4 16,0 0-5-16,2-3 0 0,-1 4-2 0,1-3 4 15,1 0-3-15,1-1-2 0,-3 1-4 16,0 0 6-16,0-2-3 0,1 1 6 0,1 2-4 16,-4-1 3-16,2-1 4 0,1 1-1 15,-1 2 2-15,-2 2-3 0,-2 0 2 0,5-1 2 16,-6 6-4-16,4 1 5 0,-3 1-2 16,1-2 3-16,-1 5 0 0,-1 2-1 0,-1-3 2 15,2 3 0-15,-2 1 3 0,3-3-6 16,-3 2 4-16,0-3-14 0,2-1-26 0,-2 0-11 15,0 0-34-15,4-1-46 0,-3-4-56 16,2 3-292-16,4-4 14 0</inkml:trace>
  <inkml:trace contextRef="#ctx0" brushRef="#br0" timeOffset="23010.23">1705 9363 1274 0,'0'0'-27'15,"0"0"13"-15,0 0 11 0,-10 16 13 16,7-9 0-16,-2 2 8 0,1 1-3 0,1 1-5 16,-2-1 2-16,3 1-2 0,-1-1-4 15,3-1-21-15,-1 1-37 0,1-4-39 0,0 3-55 16,1-4-200-16,2 1 139 0</inkml:trace>
  <inkml:trace contextRef="#ctx0" brushRef="#br0" timeOffset="23128.51">1775 9171 883 0,'0'-16'-24'16,"-3"3"5"-16,0 5 4 0,1 1-1 0,0-1-4 15,0 0-13-15,2 5-26 0,-4-1-32 16,4 0-116-16,0 4 71 0</inkml:trace>
  <inkml:trace contextRef="#ctx0" brushRef="#br0" timeOffset="23496.4">1834 9171 574 0,'0'5'28'0,"0"0"13"0,0 3 12 15,-2 0 19-15,0 2-14 0,2-2 18 16,0 4 4-16,-1 0 0 0,1-2 0 0,1 2-3 16,-2 3-5-16,2-2-2 0,-1 1-9 15,0-1-9-15,2 0-4 0,0 2-4 0,1-3-1 16,-1-1-3-16,1 1-7 0,0-1 3 15,-1-4-5-15,2 1 2 0,2 0-5 0,-4-5-1 16,5 1-7-16,-3-4 1 16,-4 0 0-16,17-6-4 0,-7 0-6 0,3-3 6 15,-1-2-5-15,3-3-4 0,4-1 2 16,1 0-5-16,-4 2 5 0,-2 0-3 0,3-1 1 16,-4 5-1-16,-1-1-3 0,-1 3 2 15,-2 2-2-15,-1 2 0 0,-1 0-1 0,-4 3-5 16,-3 0 5-16,13 6 0 0,-7-1 2 15,0 0-2-15,-4 5-2 0,5 0 0 0,-4 1 2 16,0 0-2-16,-1 1-5 0,3-1-2 16,-2 0-24-16,4 1-38 0,-5 1-44 0,3-4-48 15,-2 3-75-15,2-3-253 16,1 1 5-16</inkml:trace>
  <inkml:trace contextRef="#ctx0" brushRef="#br0" timeOffset="23813.6">2305 9074 1336 0,'-7'-2'10'0,"7"2"21"0,-8-2 4 15,8 2 0-15,0 0-8 0,-7-2 3 0,7 2-3 16,0 0 1-16,0 0-9 0,0 0 2 16,0 0-1-16,15-9-6 0,-6 7-9 0,1-2-13 15,3 1-27-15,4-1-33 0,0-2-26 16,-1 0-39-16,1 2-59 0,2-1-185 0,-5 0 110 15</inkml:trace>
  <inkml:trace contextRef="#ctx0" brushRef="#br0" timeOffset="24068.62">2404 8925 996 0,'0'0'-13'0,"-9"-3"25"0,9 3 9 15,0 0 0-15,0 0 1 0,0 0 9 16,0 0 12-16,-11 7 6 0,9 2 6 0,2-1 3 16,-2 7 2-16,2 1 7 0,-2 3-14 15,0 3-4-15,-2 1-3 0,2 6-4 0,-1-1 0 16,0 12-3-16,-2-2-2 0,3-5-10 16,0-6 2-16,-3 2 0 0,8-3-6 15,-3 3-3-15,2-5-5 0,2-3-15 16,4 2-28-16,3-3-43 0,1-2-52 0,15 3-69 15,5-5-305-15,10-5-1 0</inkml:trace>
  <inkml:trace contextRef="#ctx0" brushRef="#br0" timeOffset="38836.42">3739 8456 1207 0,'0'0'-91'0,"0"0"14"0,-3-6 7 0,3 6 12 16,0 0 9-16,-2-5 14 0,2 5 9 15,0 0 10-15,-2-4 3 0,2 4 12 0,0 0 4 16,0 0-6-16,0 0 11 0,0 0 3 16,-5-2-4-16,5 2 6 0,0 0-7 15,0 0 6-15,-6-2-2 0,6 2-4 0,0 0 3 16,0 0-2-16,-14 4-1 0,9-2-4 16,-1 2-4-16,-3 2 5 0,1-3 2 0,4 3-8 15,-4 0 9-15,1 1-3 0,-1-1-4 16,3 0 1-16,0-1 7 0,0 3-3 0,3-3-2 15,0 1 5-15,0 1-6 0,0 1 5 16,4 0-3-16,0-1-2 0,0 1-4 0,0 0 8 16,7 1-5-16,-5-2 6 15,5 3-4-15,-4 0 4 0,3-1 2 0,2 1-5 16,-2-3-6-16,-2 2-3 0,2 5 7 16,1-4 6-16,-5 6 6 0,3 1-12 0,-2-2-6 15,-2 6 13-15,-1 5-7 0,-4 1 7 16,-4 8 0-16,-3 1 10 0,-1-2 0 0,-3 4 5 15,-2-3-8-15,3-1 6 0,-3 1 2 16,-4-3-5-16,6 1 6 0,-1-5-4 0,0 0 3 16,2-4 1-16,4-4-7 0,4-1 0 15,1-3-4-15,0 2 2 0,3-3 0 0,0 1-3 16,3 2 0-16,2-2-2 0,4 0-5 16,-1-1-2-16,2-2 6 0,1 0-3 15,-5-2 4-15,5-1-3 0,-3 0-3 0,-2-1 0 16,2 1 2-16,-1 1 1 0,-1 2-11 15,1 0 7-15,-3 2 4 0,-3 0 5 0,-1 4 3 16,-1 2 4-16,-3 2-1 0,-1 3 8 16,-7 6-3-16,-1 0 2 0,-2-2 0 0,3 4 3 15,-1-4-1-15,-4 2 0 0,1-1 2 16,5-8 0-16,-5 5-1 0,5-4-4 0,0-1 3 16,1-2-2-16,2-2-4 0,-1 0 0 15,1 1 0-15,1-2-2 0,1-3-1 0,2 2 0 16,1 0-4-16,-4-4-3 0,2 3 0 15,3-5 1-15,-2 2-4 0,0 0-1 0,2-2 5 16,-2 3-1-16,2-3-6 16,2-1 1-16,-2-1 2 0,-3 2-5 0,3-3 1 15,2 1 4-15,0-1-5 0,-2-3-1 16,2 1 2-16,-2 0 1 0,0 0-5 0,2-3 4 16,-2 3-4-16,2-6 2 0,-2 5 0 15,2-5-2-15,0 8-6 0,0-6-10 0,0-2-8 16,0 0-12-16,0 6-8 0,0-6-29 15,0 0-24-15,0 0-19 0,0 0-34 0,14-8-51 16,-6 5-234-16,-1-2 55 16</inkml:trace>
  <inkml:trace contextRef="#ctx0" brushRef="#br0" timeOffset="43687.13">8769 11315 1104 0,'-5'0'-47'0,"5"0"17"0,0 0 12 16,-8 2 5-16,8-2-1 0,-4 0 21 16,4 0-1-16,0 0 16 0,0 0 2 0,0 0 9 15,0 0-1-15,0 0-2 0,0 0-6 16,0 0 6-16,0 0-5 0,0 0-1 0,0 0 3 15,24-2-3-15,-12 0 7 0,4-1-2 16,-1 3 4-16,4-3-3 0,4-1-2 0,4 0-7 16,3 2 2-16,14 1-3 0,-4 1-3 15,3-4-5-15,4 4 6 0,1 0-4 0,3-3-1 16,5 3-1-16,-4 0-1 0,3-2-2 16,4 2-3-16,11 2 2 0,0-2 1 15,2 0-1-15,1 0-11 0,1 1 10 0,3-1-6 16,0 0 6-16,-7 0-6 0,4 0 4 15,-3-1-3-15,1 1 4 0,3-4-5 0,-6 0 0 16,1 3 6-16,-11-3-2 0,-5 1 0 16,0 1 2-16,1-2-5 0,0 1-4 0,-3-1 5 15,-1 4-7-15,-3-2 4 0,2-1-4 16,-1 3 10-16,-6 0 1 0,-5-2-7 0,-6 2-1 16,2 0 2-16,-5 0-4 0,-2-2-8 15,-2 2-8-15,-3-2-16 0,-4 2-34 0,-1 0-32 16,-2 0-35-16,-1 0-77 15,-1 0-167-15,0 2 109 0</inkml:trace>
  <inkml:trace contextRef="#ctx0" brushRef="#br0" timeOffset="45392.47">16660 11442 958 0,'0'0'-34'0,"0"0"14"0,0 0 7 0,4-6 12 15,-4 6-1-15,0-4 14 0,0 4-2 16,5-2 8-16,-5 2 6 0,6-4-5 0,-4 0-4 15,5 2 10-15,-4 1-5 0,6-1 7 16,1-3 3-16,1 4-9 0,3-1 0 16,1-1 1-16,5 0-7 0,-2-1 1 0,3 3 1 15,2-1 2-15,5-2-4 0,1 2 2 16,0-1-5-16,15-1 2 0,1-1-2 0,0 4-6 16,-1-3 6-16,4 2-6 0,-1 2-5 15,1-2 7-15,1 2 1 0,-4-4 2 0,4 4-7 16,-3 0 2-16,3-2-4 0,-6 1-2 15,4-1 7-15,-7 2-7 0,4-2 8 0,-9 2-4 16,-2 0 2-16,-3-2 0 16,17 0-6-16,-14 2-1 0,-1 0-1 0,-3-1-3 0,2 1-15 15,3 1-15-15,-4-1-13 0,-2 0-11 16,2 2-16-16,2-2-17 0,-7 0-17 16,4 2-211-16,-4 0 165 0</inkml:trace>
  <inkml:trace contextRef="#ctx0" brushRef="#br0" timeOffset="51408.7">11555 12142 803 0,'-3'2'-45'15,"3"-2"8"-15,-7 2 9 0,7-2 8 16,-3 2 4-16,3-2 5 0,-2 3 6 0,2-3 0 16,0 0 6-16,-5 4 11 0,5-4 1 15,0 0 7-15,0 0 2 0,0 0-2 0,0 0 6 16,7 6 2-16,-7-6-2 0,3 2 5 0,2-1-2 15,-5-1-3-15,10 3 6 0,-3-3-6 16,-1 2 4-16,3-2-3 0,-1 2-3 16,2-2-6-16,0 0 5 0,5 2-1 0,0-2-3 15,2 1 6-15,3 1-4 0,4-2-1 16,5 4 1-16,-2-2-3 0,13 1-4 16,2 2 3-16,-4-4-8 0,8 3 4 0,-1-1-1 15,-2 2-4-15,4-2 8 0,-2 3-7 16,4-2-5-16,-1-1-1 0,1 0 6 0,-1 1-5 15,0 1 1-15,3 1-1 0,-6-3 0 16,4-1 1-16,-3 2 0 0,1-2 0 0,-4 2 1 16,1-3-4-16,1 1-1 0,-2 1 5 15,1 1 0-15,3-3-1 0,-5 1 2 0,-1 1 0 16,4 0-3-16,-8-3 0 0,-3 2 3 0,0-2 0 16,8 3 2-16,-5-3-3 15,-3 2-3-15,-3-2 3 0,14 2 4 0,1 0-4 0,-2-2-2 16,-2-2 4-16,7 2-6 15,-4 0-3-15,4 0 4 0,-1 0 0 0,0 0 3 16,1 0-4-16,-1 0 2 0,-1 2 5 16,5 0-7-16,-9 0-2 0,6-1 1 0,-4 1 2 15,4 1 3-15,-5-1-3 0,0 1-2 16,-2-1 3-16,3 0 1 0,-10 0-5 0,-1-2-1 16,9 4 0-16,-5-3 0 0,-6 1 1 15,2-2-3-15,-3 2 8 0,3-4-4 0,9 4-3 16,-3-2 3-16,-8 0 1 0,16 0-7 0,-6 2 6 15,-2 0 1-15,-6-4-1 16,1 2 1-16,1 0-1 0,10 2-1 0,1-2-2 16,-6-2 3-16,-2 2-6 0,-9 0 8 15,2-2 0-15,-1 2-2 0,1 0 1 0,0-2-1 16,-1 2-1-16,15-2-4 0,-8 1 8 16,6-3-8-16,-8 2 1 0,-2 0 2 0,7-1 0 15,1-1 3-15,2-1-4 0,-6 5 2 16,4-3-2-16,2 1 0 0,-1-2 3 0,-8 2 7 15,-2 0-10-15,-1 1 0 0,12-1 3 16,-8-1-2-16,10 1 5 0,-8 2-3 0,-7-1 1 16,13-2-6-16,-2 1 6 0,5 0 0 0,-10 2-1 15,-6 0 0-15,14-5-1 16,-10 7 3-16,-3-4-2 0,2 1-5 0,-3 2 10 16,13-2-6-16,-6-1 0 0,-6 2 2 15,-2 0-1-15,2 2 3 0,2-4-2 0,-5 0-1 16,0 2 4-16,6 0 2 0,-7 0-3 15,6 2 2-15,-2-6-2 0,-3 4 5 0,5-2-4 16,-4 4-1-16,2 0 2 0,0-4-2 16,-2 2 1-16,-2 0 2 0,7 2-9 0,-6-4 8 15,0 4-4-15,0-2 7 0,1 0-5 16,-1 0 3-16,1 0-1 0,-2-2-1 0,2 0-3 16,2 4 4-16,-2-4-4 0,-2 0 3 0,-1 0-3 15,5 1 1-15,-4-1 0 16,1 2 0-16,1-3-4 0,-2 6 2 0,0-6 0 15,-1 1 1-15,-2 1-1 0,1 1 0 16,-3 0 3-16,0 1-1 0,2-2 1 0,0 1-5 16,-1 0 3-16,-1 1-3 0,-1-1 4 15,1 0-3-15,3 2 1 0,-3-2 1 0,-2 3-3 16,4-3 0-16,-4 0-3 0,2 2 7 16,0-2-2-16,-2 0 1 0,2 1-2 0,0-1 0 15,1 0 2-15,-1 0-1 0,0 0-1 16,-1 2-2-16,2-2 3 0,-3 0-5 15,1 0 4-15,0 2-3 0,-1 0 2 0,3-2 2 16,-2 4 2-16,-1-4-4 0,0 2 2 16,0-1-4-16,1-1 5 0,-4 2-1 0,3-2 1 15,-2 0 0-15,3 3-2 0,-4-1-1 16,4 0 2-16,-5-2-1 0,5 1-2 0,-8 1-1 16,7-1 2-16,-4-1-1 0,-1 0 4 15,-1 0-4-15,0 2 5 0,0-2-1 0,2 3-3 16,-5-6 2-16,1 3-1 0,2 0-1 15,-3 0-1-15,-2 0 4 0,3 0-5 0,-3 0 3 16,3 0 3-16,-2 0-4 0,-1 0 2 16,-2 0-5-16,3 0 4 0,0-2 0 0,-3 2-2 15,0 0 1-15,3 0 0 0,0-1-7 16,-6 1-11-16,4 0-13 0,-3-2-11 16,3 2-33-16,-9 0-48 0,13-1-68 0,-8 1-216 15,2 1 80-15</inkml:trace>
  <inkml:trace contextRef="#ctx0" brushRef="#br0" timeOffset="53912.55">5291 13231 1057 0,'4'-2'-56'0,"-4"2"15"16,8-2-4-16,-8 2 14 0,13-4 6 16,-6 2 4-16,1-2 14 0,3 3 3 15,4-4 17-15,-3 2 7 0,2-1-2 0,3 0 8 16,5-1 8-16,0-1 2 0,4 0 4 16,1 0-12-16,0 3 13 0,11-5-11 0,-4 4 5 15,6-3-4-15,0 1-3 0,1 0-1 16,3 1-3-16,3-1 4 0,-2 1-3 0,10 1 6 15,8-4-6-15,3 2 5 0,-1 1-5 0,4-1-8 16,-1 2 4-16,2 1-6 0,-3-2 2 16,3 2-5-16,-16 0-1 0,3 1-6 15,-2-3 7-15,-3 4-8 0,-2-1 3 16,3-2-11-16,-1 2 0 0,-2 0-20 0,0 0-15 16,-3-1-19-16,1 0-20 0,-4-2-30 15,3 2-45-15,-4-1-213 0,-4 1 121 0</inkml:trace>
  <inkml:trace contextRef="#ctx0" brushRef="#br0" timeOffset="58740.41">18051 12318 948 0,'-8'-4'-46'0,"0"0"10"15,-1-1 9-15,4 3 5 0,-7 0 8 16,9 0 4-16,-6 0 13 0,1 1-1 0,0-1 4 16,-1-3 5-16,1 5-3 0,0-2 8 15,-4 1-8-15,7 1 7 0,-6-2 4 16,0 2-5-16,1-2 6 0,-1 2 3 0,-3 0-8 15,-1 0 4-15,0 0 4 0,0 2-1 16,-1 1 0-16,-3 2 4 0,4-1-5 0,-4 1 5 16,5-3 1-16,-3 3-1 0,0 1 0 15,0 0-1-15,4 0 2 0,1 1 3 0,-3-1-5 16,0 1-1-16,3 3-7 0,-1-3-1 16,3 3 2-16,0 3-1 0,-1-6 3 0,0 5-6 15,3-1-1-15,0 3-2 16,-1-1-1-16,3 2 0 0,-3 0-2 0,1 2 2 0,4 0-5 15,-2 3 2-15,-1 0 3 0,6-2-3 16,-4 3 1-16,1 4-3 0,2 0 5 16,-1-2-5-16,3 0 0 0,0 1 0 0,0-2 1 15,-1 0-3-15,1 1 3 0,0 0 4 16,0 0-9-16,0-1 2 0,0-1 0 0,1 3-1 16,-1-7 4-16,0 5-2 0,0-4-2 15,0 1 1-15,-1 0-5 0,1-2 1 0,1-3 7 16,-1 0-4-16,3-1 0 0,3 0 2 15,-1-1 0-15,3 4-1 0,-2-5 8 0,6 0-3 16,0 2-3-16,2-3 3 0,0-1 1 16,5 3-1-16,1-3 1 0,3 0-5 15,-1-1 8-15,3-3-6 0,13 5-1 0,-8-2-3 16,-3-3 5-16,5-1 1 0,8 2-3 16,2 0 1-16,0-3-2 0,-1 1-4 0,1 0 2 15,-3 0 0-15,2-4-2 0,3 1 7 16,-6-1-6-16,6 3-1 0,-6-2 4 0,-3-2-2 15,9 1 0-15,-6 0-2 0,9-3 1 16,-3 0-4-16,-6 3 5 0,-5 0-2 0,13-2-1 16,-2 4 0-16,0-2 1 0,5-2-2 15,-1 4 5-15,-3-2-2 0,0-2 0 0,5 2-2 16,1 0 1-16,-5-2 0 0,3 2 0 0,-4 4-1 16,4-6 2-16,-11 2-1 15,5 2 2-15,4-2 0 0,-3 3-2 0,-6-3 3 16,5 4-3-16,-4-4 0 0,4 4 1 15,4 0 6-15,-2-4-2 0,-2 0-1 0,5 1 4 16,-4 1 2-16,5 1 0 0,-6-2-2 16,1-1 6-16,5 2 0 0,-5-2 0 0,2 0-3 15,0 0 0-15,1 2 1 0,-10-4-6 16,10 2 3-16,-4 0-3 0,-3 2 0 0,2-4 0 16,-4 2 2-16,-2 0-4 0,7 0 2 0,4-2-2 15,-12 2 2-15,2 0-6 0,-2 0 5 16,10 0-3-16,-2 2 3 0,4-2-4 0,-2-2 3 15,0 4-3-15,1-2 2 16,-8 0 1-16,6-2-7 0,-6 1 4 0,5 2 1 16,1 1 2-16,3 0 1 0,-5 2-4 15,2 0 0-15,2-1 2 0,-2-1-3 0,2 2 3 16,-4-2 1-16,1 2-1 0,0-1 0 16,4 2 1-16,-3-4-1 0,-1 1 1 0,4 0 5 15,-3 2-1-15,2-2 3 0,1 0-3 0,-4 1 2 16,6 0-2-16,-4-3 2 0,2 3-2 15,-1-1-3-15,3 0-1 0,-4-2-4 0,4 0 4 16,-6 0 0-16,6 1-4 0,-1-1 3 16,-10 2 0-16,11 1 5 0,-4-1-4 15,4-4-3-15,-3 4 2 0,3-1-2 16,1 1 4-16,-5-2-2 0,4 0-1 0,-3 2 1 16,1-2-1-16,-2 4 1 0,4-4 0 15,-4 2 0-15,0 0-2 0,2 1 0 0,-4 2 1 16,4 0-2-16,-2-2 1 0,-3 3 2 0,7-4 1 15,-5 4 1-15,2-2 5 0,-3-1-3 16,-13 2 2-16,4-4 0 0,-1 1 1 0,10 0-1 16,1 0-1-16,-9 1-1 0,10 2-1 15,-1-2 2-15,-2 1-3 0,-1 0 3 0,4-1-3 16,-3 2-2-16,2-5 2 0,-6 1 0 16,-5-2-1-16,14 2-3 0,-2 1 0 15,2-2 3-15,-3 2-2 0,-6-2-2 16,-7 0 4-16,5 0-4 0,-3 0-2 0,3 2 2 15,8-2 0-15,2 0 0 0,-1 0 0 16,-4-4 2-16,-2 4-2 0,-9 0 0 0,4-2 3 16,9-2-5-16,-8 4-1 0,-3-2 3 0,-4-1 0 15,2-1 1-15,0 0 0 0,-1-1-1 16,-2 1 0-16,2-4-1 0,-3 2 0 0,9-1-1 16,-5-2 2-16,-5 1-2 0,2 3 4 15,-4-3-3-15,2 0 1 0,0 4-1 0,-3 1 2 16,-4-2 0-16,4 2 1 0,-5-2-4 15,1 0-1-15,1 4 3 0,-3-3-1 0,1 0 1 16,3 0-3-16,-5 3 2 16,-3-4-2-16,3 2 4 0,0 1-4 0,-3 0 4 15,2-1-1-15,0-2 0 0,-1 2 0 0,0-1-2 16,2 0 2-16,-3 0-1 0,3-2 0 16,2 1 4-16,-2 0-8 0,2-3 2 0,-2 0-3 15,1 0 1-15,-2-1 5 0,6 0-4 16,-3-4 2-16,-2 3-2 0,-3 1 1 0,2-4 2 15,1 3-5-15,-3-3 2 0,1 2 1 16,-2-1 2-16,2 1-4 0,-5-2 2 0,2-1 3 16,1 2-6-16,-3-1 4 0,-2 2-2 15,5-2-2-15,-5 1 2 0,3 0 1 16,-3 0-2-16,1 1-1 0,-4 0 3 16,4-1-5-16,-2 1 3 0,-2 0 1 0,1-1-3 15,-1 1 2-15,-1 2-4 0,-1-2-4 0,-2 2-1 16,1-1 0-16,-5-1 1 0,3-2-1 15,-3 1 1-15,-2-1 2 0,-1 1 0 0,-4-1 4 16,0-4-4-16,-1 1 4 0,3 1 3 16,-3-2-2-16,1 2 4 0,-3 1-3 0,-2-4-1 15,2 3 1-15,2 0 1 0,-4 2-2 16,-1-1 0-16,-1 3 3 0,3 0 1 16,-13-6 1-16,3 6-2 0,-5-2 1 15,3 3 1-15,5 0-1 0,-11-1 0 0,-3 0 1 16,7 3 2-16,5 1-4 0,0 1 4 15,0-1 2-15,0 1 2 0,2 0-7 0,-1 4 2 16,-3-2-3-16,2 3 6 0,-3-1-1 0,3-1-2 16,-3 1 4-16,-2 1-3 0,1 1-3 15,-3-4 1-15,1 2 1 0,-11 1 0 0,-5-4 0 16,5 2 1-16,-3-3 0 0,0 0-3 16,1 0 4-16,-2-1-3 0,0-2 2 0,3-1 1 15,0 1-1-15,-1 1 2 0,-1-1-2 16,3-1-2-16,2 1-2 0,-3-1 4 15,1 1-3-15,2 0 3 0,0-1 0 16,3 2-3-16,-3-3-5 0,2 1 2 0,-1 1-3 16,0 2 0-16,-4 1-3 0,4 1 2 15,-1-2-1-15,-4 2-4 0,0 1-1 0,-2-3-1 16,-5 1-4-16,1-3 3 0,-2 3-1 0,2 0 2 16,-14-3-2-16,11 3 3 0,1 0 0 15,4-1 5-15,0-1-1 0,-11-2 5 0,11 3-6 16,2-1 7-16,-1 1-1 0,4 2 1 15,-4-5 0-15,4 4 2 0,-2 1 3 0,1-1-7 16,-2-1 2-16,2 0 0 16,-5 0-1-16,6 0 5 0,-6 0 2 0,5 1-1 0,-7-4 0 15,1 2-5-15,5-2 6 16,-4 2-2-16,3-2 4 0,-3 1-4 0,6 0 0 16,-2 2 0-16,1 2 1 0,2-3-4 15,1 1 2-15,1 0 1 0,0 3 0 0,4 2 1 16,6-1 0-16,-10-4 1 0,5 5-2 0,5 1 5 15,-12-5-3-15,2 3 2 0,3 1-3 16,-8-3 0-16,4 3-1 0,3 0 2 0,-6 2-1 16,-2-2-2-16,2 1 0 0,0 1 2 15,-5-1 1-15,6 1-2 0,-6-5 1 0,5 5-1 16,-2-2 1-16,8 4-1 0,-9-2 2 16,8 0 3-16,-5-2-7 0,6 4 5 0,2-2-1 15,6 0-2-15,-17 3-1 16,9-3 7-16,-8 0-5 0,3 2 2 0,6-1-3 15,6-1 1-15,-13 0 4 0,6 0-6 16,4 0 0-16,1 1 4 0,1-1-2 0,0 2 0 16,-1-2 2-16,-1 0-3 0,5 0 4 0,0 2-2 15,-3-2-3-15,2 2 6 0,2-2-6 16,-4 5 2-16,2-5-1 0,1 2 5 0,0-1-1 16,-3 1-3-16,1 0 3 0,-12 2-6 15,10-1 1-15,-1-1 1 0,3 0 1 16,-3 1-3-16,-8-2 2 0,7 1 0 0,5 0 2 15,-3-1 2-15,-7 2-2 0,6 3 1 0,3-6-3 16,2 1 2-16,-3 1-1 16,2 0 1-16,2 1-7 0,1-3 5 0,-3 4 2 15,3 0 2-15,-3-1-5 0,5 0 6 16,-5 1-8-16,3-2 6 0,2-2-5 0,-2 4 6 16,-1-1-1-16,1 1-1 0,0-2-1 15,2 1 0-15,-3-1-1 0,-1 1 2 0,1 4-3 16,2-1 3-16,-1-4 0 0,1 3-4 0,-1-3 2 15,3 1 1-15,-3 1 2 0,7-2-2 16,-5 1-2-16,1 1 3 0,3-1 3 0,2-1-6 16,-2 2 0-16,2-2 2 15,1-1-2-15,-2 1 2 0,6 0 2 0,-2 0-1 16,-1-1 1-16,-1 1-2 0,1 0 5 16,1 2-5-16,-3-1 0 0,2-1-2 0,-1 2-2 15,-4-3 5-15,4 1 0 0,-4 0-1 16,4 1-2-16,-6-1 0 0,8 2 3 0,-3-2-2 15,2-1 6-15,-2 3-2 0,0-2-3 16,4 2 0-16,1-3 0 0,1 1-4 0,-2 1 3 16,3-1 0-16,1 0 6 0,-1 0-5 0,4-1 1 15,-1 1-2-15,1 0-3 0,0 0 5 16,1 1-5-16,1-1 2 0,-5 2 2 0,8-2-2 16,-4 0 2-16,2 0 0 15,-1 1 1-15,0 0 2 0,0 1-3 0,-1-1 0 16,4 1 4-16,-6-2-4 0,5 1 0 15,0-1 2-15,-1 3-3 0,3-4 1 0,2-1 0 16,-6 4-1-16,-1-1 0 0,7-3-1 16,-3 3 1-16,1-1-2 0,2-2 4 0,-7 3 1 15,4-1-4-15,3-2 3 0,-5 4 0 16,0-2 1-16,5-2-1 0,-2 4-3 0,2-4 4 16,-6 4-5-16,6-4 3 0,-4 2 4 15,4-2-8-15,-3 4 4 0,3-4 0 0,0 0 0 16,0 0-4-16,0 0 0 0,-3 1 4 0,3-1 0 15,0 0-3-15,-2 3 1 16,2-3 3-16,0 0-1 0,0 0-8 0,0 0-11 16,0 0-25-16,-9 2-38 0,9-2-42 15,-4 3-117-15,4-3-148 0,-9 0 98 0</inkml:trace>
  <inkml:trace contextRef="#ctx0" brushRef="#br0" timeOffset="61769.38">26243 12452 1139 0,'5'-1'33'0,"-1"-2"18"15,-4 3 9-15,8-5 16 0,-3 5 9 0,-5 0 12 16,5-4 8-16,-5 4 2 0,7-2-4 15,-5 0-5-15,-2 2-6 0,0 0-10 0,0 0-5 16,0 0-6-16,6-4-8 0,-6 4-4 16,0 0-6-16,0 0-7 0,0 0-4 0,0 0-5 15,0 0-4-15,-23 2-1 0,13 0-6 16,-4 2 1-16,2 0-2 0,-2-1-7 0,-1 3 1 16,1 0-2-16,-3 0-5 0,2 1 1 15,-2 1-1-15,4-1-5 0,3 2 4 16,-3 1-4-16,3-2-4 0,0 1 2 0,-2 0-2 15,7 1-3-15,-4-1 4 0,8 3-1 16,-4-1-1-16,3 0 1 0,2 1-2 0,2 1 2 16,0 1-1-16,2-1 0 0,5 1 2 15,-4 4-2-15,8-2 0 0,0 2-1 0,0-2-2 16,1 2 3-16,1-2-3 0,4 9 0 16,-2-7 1-16,-4-2 0 0,1 1-2 0,1-2 0 15,-5 3 2-15,1-4 0 0,-1 0 8 16,0-3-11-16,-3-2 0 0,-1 3-1 15,-2-5-1-15,3 2-5 0,-5-1 1 16,0 2-5-16,-2-5 1 0,0 1-5 0,-2-1 0 16,0 1-3-16,-2 0 0 0,-3-2-3 15,1 0-18-15,-2-1-16 0,-3-1-14 0,3 0-29 16,0-2-29-16,-4-4-41 0,0 1-66 0,4-1-411 16,0-4-144-16</inkml:trace>
  <inkml:trace contextRef="#ctx0" brushRef="#br0" timeOffset="62350.02">26676 12422 1658 0,'0'0'-78'0,"-7"-4"20"0,7 4 17 0,-4-3 16 16,4 3 21-16,-2-4 11 0,2 4 13 16,0 0 5-16,-2-4 4 0,2 4-6 0,0 0-3 15,0 0-2-15,0 0-4 0,4-6 5 16,-4 6-3-16,8-2-8 0,-3 0 1 0,-5 2-5 15,16 2-16-15,-7-4-15 0,4 2-32 16,1 2-23-16,2-2-34 0,-1 2-39 0,9-2-258 16,-6 4 77-16</inkml:trace>
  <inkml:trace contextRef="#ctx0" brushRef="#br0" timeOffset="62661.33">26709 12485 1069 0,'0'0'-2'0,"-6"1"15"0,6-1 10 0,0 0-9 16,-9 0 8-16,9 0 2 0,-3 2-6 15,3-2 8-15,-5 4 7 0,0 2 3 0,4 1 5 16,-1 2 11-16,-3 4-5 0,-1 3 1 15,4 1 4-15,-4 6-1 0,0-2 2 0,-3 3 2 16,3 0-4-16,-3-1-4 0,6 2-5 16,-4-2-6-16,1 2-2 0,-1-3-4 0,-1 3 2 15,6-8-4-15,-3 5-4 0,1-3-1 16,0-1-7-16,2 2-4 0,0-6-27 0,2 0-26 16,0 1-36-16,0-2-49 0,2-1-62 15,3-3-358-15,0 0-47 0</inkml:trace>
  <inkml:trace contextRef="#ctx0" brushRef="#br0" timeOffset="63063.01">27251 12527 1443 0,'2'-1'-26'0,"-2"1"22"0,1-5 16 0,-1 5 3 15,7-5 13-15,-7 5 4 0,2-2 8 16,-2 2 1-16,0 0-10 0,3-3 0 0,-3 3-1 15,0 0-2-15,0 0-3 0,2 11-6 16,-4-2 3-16,-1 1 4 0,1 4-3 0,-5 0 0 16,4 6-2-16,-2 0 3 0,-3 1-4 15,1 1 0-15,2 1-2 0,-7-2 0 0,7-1-3 16,-3 2-2-16,-1-3 2 0,3-1-4 16,-3 3 1-16,3-5-4 0,-1 0 3 15,4-3-6-15,-2 1-9 0,1-1-32 0,-1-2-31 16,4 1-42-16,-1-1-48 0,0-4-68 15,2 0-269-15,0 0 0 0</inkml:trace>
  <inkml:trace contextRef="#ctx0" brushRef="#br0" timeOffset="63837.18">26480 12412 1242 0,'-4'3'-68'0,"4"-3"18"0,0 0 16 15,0 0 11-15,0 0 20 0,0 0 0 0,0 0 15 16,0 0 9-16,0 0 12 0,0 0 3 16,16 1 10-16,-16-1 3 0,10 0 0 0,-6 2 1 15,-4-2 2-15,13 0-1 0,-5 0 2 16,-3 0-4-16,7 2-4 0,-2-2-6 0,0 0-2 16,0 0 0-16,3 0-11 0,2 0 2 15,2 0-4-15,0 2-2 0,0-2-5 0,-3 2-4 16,10-2-11-16,-6 1-18 0,6 4-27 15,3-2-29-15,-2 1-36 0,2-2-35 0,1 2-92 16,12 1-185-16,-12 1 69 16</inkml:trace>
  <inkml:trace contextRef="#ctx0" brushRef="#br0" timeOffset="64933.36">27590 12415 1111 0,'0'0'-38'0,"5"-4"7"15,-5 4 1-15,4-2 20 0,-4 2-4 0,0 0 7 16,0 0 11-16,0 0 9 0,4 7-8 15,-4-1 13-15,0 2 5 0,-1 3-3 0,-4 2-1 16,-2 6 10-16,2 1-5 0,-5 3 9 16,-2 8-6-16,-1 1 4 0,1-2-4 0,-3-1-3 15,5-3 0-15,-3 4-8 16,3-6 9-16,0-3-4 0,3 1-4 0,1-1-7 16,-1-7 5-16,3 6 0 0,-2-8-1 15,2 3-10-15,-1-3-26 0,5 1-30 0,-1-2-37 16,-1-3-41-16,2-1-260 0,2-1 98 0</inkml:trace>
  <inkml:trace contextRef="#ctx0" brushRef="#br0" timeOffset="65423.93">27628 12480 1037 0,'0'-5'-12'16,"0"-1"14"-16,0 3 16 0,0-4 6 0,0 2 12 16,0 2 6-16,0-3-3 0,2 0-3 15,0 2-7-15,3-1 6 0,-1-1-10 0,4 2-2 16,-2 0-4-16,3 3 1 0,-1-3 3 16,2 0-2-16,2 0-6 0,0 2-9 0,-1 0 4 15,1-1 1-15,3 3 0 0,0 0-4 16,0 1 0-16,-1-1 9 0,0 2-12 15,1 2 0-15,2 0 0 0,-5 0 3 0,6 1-2 16,-4 1 2-16,-1 2-1 0,-3-3-6 16,3 5 3-16,-4-3-5 0,1 0 4 0,-4 1-1 15,1 0 5-15,-4-1-5 0,-1-1 2 16,3 1-1-16,-7 1 0 0,2-2-2 0,-5 1 0 16,4 1 1-16,-4-3 3 0,-2 1 1 15,-1 0 1-15,0 2-1 0,-3-1-2 0,3-1 6 16,-2 0-5-16,1-1 6 0,1 1-5 15,2-2-1-15,-1 2 2 0,2-1-1 0,-2-1 4 16,0 2-4-16,3-1 2 0,2 2 3 16,0 2-3-16,-3-2 2 0,10 2 0 0,-3 0 2 15,4 5-6-15,1-3-1 16,3 2 4-16,0-1 0 0,5 4-6 0,2 0-3 16,8 2 7-16,-2 3-19 0,7-2-20 0,1-2-21 15,1 1-36-15,-1 0-40 0,3 0-55 16,2-2-229-16,-2 1 76 0</inkml:trace>
  <inkml:trace contextRef="#ctx0" brushRef="#br0" timeOffset="80177.27">5813 15254 87 0,'0'0'65'16,"0"0"-25"-16,0 0-9 0,-3-4-4 16,3 4-5-16,0 0-5 0,0 0 4 0,0 0 3 15,0 0 8-15,0 0-2 0,0 0 13 16,0 0-3-16,0 0 3 0,0 0 5 0,0 0-9 15,0 0 13-15,0 0-5 0,14 0-4 16,-14 0-1-16,13 0 8 0,-5 1-7 16,0-1 1-16,3 0-5 0,0 0 1 0,-1 0 0 15,5 3-5-15,3-1 3 0,-3-2-3 16,2 2 6-16,4-2-8 0,5 0-1 0,-3-2 2 16,6 0 1-16,0-1 2 0,3 2-9 15,7-2-1-15,4-1-3 0,-6 3 0 0,-3-3-3 16,7 1 1-16,1 1-6 0,-2-3 0 15,-3 1 0-15,-7 2 0 0,2 2-1 0,1-2-6 16,-1-1 3-16,2 3-6 16,7-3 4-16,-4 1-4 0,-6 1 3 0,3 1-5 15,11-3 2-15,4-1-4 0,-3 1 7 16,-2-1-2-16,4-1-7 0,-1 0 7 0,3-1 0 16,-1 1 0-16,-4 3 0 0,4-3-3 15,-3 3 0-15,3-2-4 0,-9 4 9 0,3 0-3 16,6 0-3-16,-6-1 1 0,2 2 2 15,-1 1-5-15,-6-2 3 0,10 2-2 0,-2-4 0 16,0 2 0-16,1-2 4 0,0 1-3 16,5-1 7-16,-2-2-2 0,4 2 1 0,2-3 2 15,-1 2-3-15,12-1 1 0,-12 2 2 16,-3-1 1-16,5 1-3 0,0 0-2 0,0 2 1 16,-2-2-3-16,-3 2 0 0,1 0-1 15,1 2-1-15,-4-2-1 0,0 0 5 16,-2 0-3-16,3 2 1 0,-5-2-3 0,4 2 2 15,-3-4 0-15,3 2-3 0,-1 0 1 16,-1 0 2-16,-1-2 0 0,6 0 4 0,-4 1-4 16,1-1-3-16,0-2 0 0,0 2 1 15,4-1 1-15,-4 1 1 0,-2-3-3 0,2 5 1 16,1-2-1-16,-6 0 3 0,4 2-5 16,-3-2 2-16,1 2 0 0,-4-1 0 0,4 1 0 15,-2-2-3-15,0 0 1 0,1 2-3 16,-2-2 4-16,0 0 2 0,3 1-2 15,-4 1 6-15,6-4-7 0,1 4 1 0,-2-2 1 16,4 0 3-16,1 0-5 0,-2 2 1 16,1-1 2-16,-2 1 1 0,5-2-3 15,-3-1 3-15,1 1-6 0,4 0 3 0,-3 2-4 16,1-2 1-16,1 0 1 0,-1 1-1 16,-1-1 4-16,1 0-1 0,2 2-1 0,0-2 2 15,-3 2-3-15,-1-1-1 0,3 1 6 16,-3-2-6-16,0 2 3 0,-1 0 5 0,-4 0-2 15,2 0-3-15,2 0 2 0,-3-2-2 16,-1 2-2-16,1 0 2 0,-3-2-2 0,0 0 1 16,0-2 4-16,4 2 1 0,-1 1 0 15,-1-4-5-15,1 3-2 0,1-1 4 16,-5 1-3-16,7 0 0 0,-2 0 3 0,-7 0-4 16,6 1 1-16,-4 1 3 0,-5 0-6 15,7 0 3-15,0 1-1 0,-14-1 5 0,0 0-3 16,-4 2 0-16,6-2 0 0,-5 0 2 15,0 0-1-15,4 0-2 0,-3 0 0 0,1 0 6 16,1 0-7-16,-4 2 6 0,8-2-2 16,-6 0 1-16,15 2 1 0,-10-2-4 0,-5 2-3 15,0-2 8-15,1 0-5 0,0 1 2 16,-1-1-1-16,-2 2 0 0,3 0-1 0,-2 0 0 16,-3 2 4-16,-2-4-5 15,0 4 3-15,-2-4 0 0,-2 2 1 0,2 0 1 16,-4-2 0-16,5 2-1 0,-6 0-2 15,3 0-3-15,-5-1 2 0,1-1-3 0,-2 0 2 16,2 2 6-16,-2 0-3 0,-2-2 0 16,1 2-4-16,-8-2 4 0,4 1 2 0,-3-1-7 15,-7 0 2-15,15 0 3 0,-12 0-1 16,-3 0-13-16,14 0-14 0,-10 0-23 16,-4 0-28-16,9-1-33 0,-9 1-35 15,0 0-63-15,8-2-238 0,-8 2 45 0</inkml:trace>
  <inkml:trace contextRef="#ctx0" brushRef="#br0" timeOffset="85423.89">5925 15985 1116 0,'-8'-7'-70'0,"-3"2"11"0,3-2 8 16,0 3 8-16,-1 0 13 0,3 1 8 16,-5-3 3-16,0 3 12 0,-1-1 4 0,-5-1 6 15,3 0 13-15,-3-1-9 0,-2 3 7 16,-2-3 3-16,-1 1 3 0,-3-1 3 0,0 3-3 15,-2-4 10-15,0 3-7 0,-3 1 5 16,2-1-4-16,-12 1 2 0,8-1 3 0,0 0-5 16,-10 2-8-16,9 0 8 0,1 1-8 15,3 1 5-15,-5 0-2 0,2 0-10 0,2 1 12 16,-15 1-9-16,12 0 5 16,-9 2-6-16,6 0-2 0,-4-1-2 0,-1 4 9 15,-4-1 2-15,6 2-5 0,7-2 3 16,-8 1 6-16,10 0-4 0,3-1-4 0,-8 4-5 15,7-3 0-15,3 1 6 0,5 1-6 16,-4-1-1-16,1 1 5 0,0 0-5 0,-1 0-2 16,4 2 2-16,0-1 0 0,-2 2-2 15,-6 5-6-15,1 2 2 0,0-2 2 0,2 1 3 16,-3 2-2-16,1-1-1 0,2 4 0 16,-2-3-9-16,-1 3 3 0,3 2 4 0,-2 1-1 15,2 1 3-15,-3 3-5 16,3-4 5-16,3 4-7 0,-2 3 9 0,1-1-5 0,0-2 1 15,4 0 0-15,1 1 2 16,-2-2-9-16,3 2 7 0,-1 0 2 0,1 0 0 16,2 2-1-16,2 0-10 0,1 2 9 15,-1 1-8-15,3 1 9 0,1-3-4 0,-1 5 3 16,2-3 1-16,1 4-9 0,1-4 5 16,2 2-1-16,1-4 4 0,3-6 1 0,-2 12-5 15,4-6 0-15,1-4 2 0,1 6 0 16,2 0 0-16,5 0 2 0,-3 0-6 0,5 0-3 15,2 0 2-15,2 1-4 0,-1-1 6 16,3-2 0-16,-1 0-11 0,4-4-2 16,-2 2-15-16,4-2 5 0,-1 1-8 0,2-5-5 15,0 4-5-15,3-3-7 0,-3 0-4 16,0-3-3-16,2 1 4 0,-2-4-5 16,2 0-2-16,-2-5 1 0,2-3-5 0,1 2 3 15,-3-3-7-15,2-5-2 0,0 1-8 16,1-4-117-16,4-3 67 0</inkml:trace>
  <inkml:trace contextRef="#ctx0" brushRef="#br0" timeOffset="86007.43">4812 17931 477 0,'40'-9'-30'0,"0"-3"8"0,-2 1 8 16,0 1 8-16,3-1 12 0,-4 0 12 15,0-2 4-15,1 0-1 0,0 1 5 0,-4-1 6 16,1-1-6-16,0 1 4 0,2 0-1 16,-2 0 0-16,3 0-3 0,-1 0-1 0,3-3-4 15,5 4-9-15,-1-2 6 16,8-4-6-16,3 0 1 0,2 0 1 0,-3 0-9 15,-8 7 6-15,2-1 0 0,-1 1 0 16,5-6 0-16,-5 7-3 0,-6-2-4 0,1-2 4 16,-2 3-1-16,2 0-2 0,-4-1 0 15,-2-1-4-15,-3 0 1 0,-1-2-1 0,-2 0 6 16,-2-2-5-16,-2-2-1 0,-1-2 4 16,-2 0 3-16,0 0-7 0,0-3 2 0,-4-1 1 15,1-1 2-15,-3 2-2 0,1-5-5 16,-4-2 6-16,3 2-2 0,-4 0-4 0,2-1 5 15,-5-1-4-15,-2 5 16 0,1 2-3 16,-8-1 5-16,4 2 0 0,-3-3-4 16,-2 0 5-16,0-2 12 0,-4 1-6 15,1-11 6-15,-2 8 6 0,0 3 1 0,-1-8 0 16,-3-3-8-16,-1 4 2 0,0 0 0 16,-3-1-6-16,-2 3 2 0,1 3 0 0,-4-2-5 15,1 3-2-15,-1 1 1 0,-3 1-4 16,-2 1 1-16,0 3-6 0,1-1 3 15,-3 4-1-15,-2 0-7 0,2-1 0 0,-2 2 1 16,4 5-1-16,-7-2 3 0,7 2-5 16,3 3-1-16,-6 1 2 0,3-3-1 0,0 3 0 15,2 1-6-15,-15-3 2 0,7 2-4 16,6 3-1-16,-15-4-1 0,11 3 4 16,-8 0-2-16,3-3 2 0,4 6 2 15,1-2-5-15,-10-2-4 0,5 4 6 0,2 0-2 16,-1 1 0-16,-1-2 0 0,3 1-4 15,-13 0 7-15,6 2-4 0,7 0-6 0,0 1 12 16,0 1-6-16,-1 1 3 0,0-1-2 16,1 2-3-16,0 0-15 0,2 2-11 0,-3 0-16 15,5 2-12-15,0 1-27 0,-1 1-21 16,3 1-37-16,5 1-216 0,-1-3 126 16</inkml:trace>
  <inkml:trace contextRef="#ctx0" brushRef="#br0" timeOffset="133048.93">17317 15329 870 0,'2'-3'109'0,"-2"3"-29"0,2-6-48 16,-2 6-7-16,0 0-1 0,0 0 6 16,-8-2 13-16,8 2 3 0,-14 2 3 0,1 2-2 15,1 1-1-15,-6 1 1 0,-3 4-2 16,5 1 0-16,-6-2-8 0,4 7-2 0,-1-3-2 16,-1 2-2-16,4-2-3 0,-1 0-4 15,2 2-5-15,5-3 4 0,-2 1-6 0,3-2 3 16,3 1-11-16,1-3-9 0,3-2-14 15,1 1-10-15,1 0-15 0,1-3-10 0,4 1-9 16,1-2-13-16,0-1 4 0,2 0 4 16,3-3 11-16,-3 0 7 0,0 0 14 0,2 0 10 15,-10 0 4-15,14-3 24 0,-10 2 21 16,-4 1 14-16,11 0 14 0,-11 0 0 16,0 0 3-16,4 1 4 0,-4-1 6 15,0 0 6-15,-15 12 1 0,7-6 2 0,-7 3-3 16,-2 4-3-16,-1 1 3 0,-10 1-8 15,7 2 0-15,-7 0-3 0,10 0-9 0,1-2-3 16,5 0-5-16,-1 2-7 0,1-1-5 16,4-1 0-16,-2 1-5 0,7-2 0 0,-2 1-4 15,3-2-2-15,4 2-3 0,3-4-16 16,1 3-13-16,9-3-10 0,2 0-12 0,3-1-15 16,7-4-13-16,3-3-21 0,2-3-24 0,-1 2-32 15,9-6-41-15,-4 1-51 0,2-5-390 16,-5-2-115-16</inkml:trace>
  <inkml:trace contextRef="#ctx0" brushRef="#br0" timeOffset="133261.54">17485 15567 1597 0,'0'0'-73'0,"0"0"16"15,0 0 27-15,-6-3 18 0,6 3 21 16,0 0 13-16,0 0 4 0,0 0 6 0,4 15 9 15,1-9-5-15,-4 1 2 16,6 1-5-16,-3 0-4 0,4 1 2 0,2 0-7 16,1 2-1-16,1 1-6 0,3-3-16 15,2 3-19-15,5-3-19 0,-9 1-39 0,7-4-48 16,-1-1-62-16,-3 0-272 0,-1 0 34 16</inkml:trace>
  <inkml:trace contextRef="#ctx0" brushRef="#br0" timeOffset="133483.99">17822 15594 1249 0,'0'0'0'0,"-10"-4"17"0,5 4 13 16,-5 2 20-16,-2 4 10 0,-3-1 7 0,-3 5 5 15,-14 7 2-15,0 2 1 0,1 2-4 16,-5 1-6-16,1 1-2 0,2-1-9 0,-7 11-4 15,6-9-5-15,6 3-4 0,-1 0-8 16,4-3-28-16,4-2-26 0,2-4-36 0,6-4-58 16,5-1-55-16,1-4-81 0,5-2-262 15,2-2-17-15</inkml:trace>
  <inkml:trace contextRef="#ctx0" brushRef="#br0" timeOffset="134261.56">18245 15603 1384 0,'-2'-5'-13'16,"2"5"16"-16,-3-4 12 0,3 4 8 15,0 0 7-15,0 0 15 0,-5-2 11 0,5 2 4 16,0 0 3-16,-15 8-2 0,8-2-1 0,1-3-1 15,-5 3-1-15,5 3-1 0,-6-1-3 16,2 3-3-16,-2 1 2 0,0 1-7 0,-3 0-4 16,2 1-5-16,5-2 0 0,-2 2-4 15,1-1-7-15,1 2 0 0,0 1-4 0,-1-1-1 16,5-4-4-16,0 0 2 0,-1 2-2 16,5-3 0-16,0 0-6 0,3-1-13 0,1-3-8 15,4 1-14-15,2-4-14 16,3 1-15-16,2-2-9 0,0-4-7 0,8-2-4 15,3-3-3-15,7-2 5 0,2-5 9 16,1 1 8-16,-5-2 10 0,1-2 3 0,0 0 9 16,-7-2 14-16,-5 7 10 0,0 0 16 15,-8 0 16-15,-1 2 27 0,-1 2 9 0,-1 0 5 16,-3 0 0-16,0 2 3 0,-3 3-2 16,-2-1-10-16,-2 0 0 0,1 4-3 0,-7-4 5 15,7 4-7-15,0 0-1 0,-20 6-5 16,13-2-3-16,1 1-4 0,-3 3-7 0,1-2 0 15,1 3-3-15,3 0-7 0,2-1-5 16,2 4-11-16,4-1-16 0,5 2-11 16,6 3-10-16,12 2-15 0,4 0-17 0,1-4-26 15,5 1-32-15,1-3-33 0,2-1-49 16,-1-4-89-16,-2-3-286 0,-8-2-79 0</inkml:trace>
  <inkml:trace contextRef="#ctx0" brushRef="#br0" timeOffset="134469.71">19047 15622 1526 0,'-5'-3'-34'0,"5"3"27"15,-2-2 22-15,2 2 21 0,0 0 19 16,-10 7 9-16,5-1 8 0,-1 4 6 16,-3 1 5-16,-1 4-8 0,0 4-4 15,2 1 0-15,-5 11-7 0,-2 0-9 0,3 1-3 16,-1-3-5-16,2-2-11 0,5-2-18 15,-2 0-28-15,2-4-35 0,-1 2-40 0,6-6-50 16,-4 0-58-16,0-4-83 0,5-1-280 16,0-1-57-16</inkml:trace>
  <inkml:trace contextRef="#ctx0" brushRef="#br0" timeOffset="134731.79">19038 15598 1409 0,'4'-10'-38'0,"1"3"30"16,-1 0 18-16,-4 2 6 0,0 2 6 16,1-1 7-16,-1 4-2 0,5-4-1 0,-5 4-1 15,8-2-1-15,-8 2 1 0,11 0-5 16,-5 2-2-16,4 0 0 0,2 4 0 0,-2 0-5 16,5 3 5-16,-3 0-5 0,1 3 0 15,-1 3-3-15,1 0 2 0,-5 0-2 0,3 0 3 16,-7 0-3-16,0 0-1 0,-4-2-7 15,0 3 6-15,-7-1 0 0,2 0-7 0,-4 1-13 16,-5-2-9-16,-1-1-25 16,-2-1-33-16,0-4-30 0,4-3-65 0,3-1-282 15,0-4 36-15</inkml:trace>
  <inkml:trace contextRef="#ctx0" brushRef="#br0" timeOffset="134914.57">19212 15574 1278 0,'4'-8'48'0,"4"0"16"16,-3 3-1-16,5-1-6 0,3 0 2 0,-1-2-5 15,5 1-6-15,7 0 0 0,7-5-5 16,4 1-7-16,2 1-6 0,-4-3-21 16,3 0-32-16,-5 0-51 0,3 1-52 0,-9 1-98 15,-4 2-249-15,0-3 20 0</inkml:trace>
  <inkml:trace contextRef="#ctx0" brushRef="#br0" timeOffset="135141.59">19624 15245 1225 0,'-4'5'-8'0,"-3"-1"29"0,3 2 20 15,-5 3 23-15,6 1 18 0,-6 4 12 16,3 3 12-16,-3 2 6 0,3 4 0 15,-6 8-4-15,1-1-9 0,-1 1-3 16,-2 3-12-16,2-1-7 0,1 1-4 0,-1 0-6 16,-1-2-16-16,-1 0-18 0,8-5-24 15,-7 5-27-15,4-8-37 0,4-1-55 0,-2-5-48 16,1-2-62-16,4 0-99 0,2-6-248 16,0 0-68-16</inkml:trace>
  <inkml:trace contextRef="#ctx0" brushRef="#br0" timeOffset="135314.31">19630 15691 1529 0,'2'-4'-27'0,"0"0"14"0,-2 4 11 15,0 0 25-15,0 0 15 0,0 0 17 0,0 0 9 16,3 17-1-16,-3-10-1 0,-3 3-3 16,3 4-6-16,-2-4-8 0,0 6-5 0,2-3-13 15,0 0-28-15,0-2-34 0,2 1-37 16,-2-3-51-16,2-1-55 0,1-1-114 0,0-2-156 15,-1 0 45-15</inkml:trace>
  <inkml:trace contextRef="#ctx0" brushRef="#br0" timeOffset="135448.44">19951 15472 1140 0,'-2'-4'-41'0,"-1"-2"6"0,2 4 0 0,1 2 11 16,-9-2-8-16,9 2-14 0,0 0-26 15,0 0-51-15,0 0-126 0,0 0 230 0</inkml:trace>
  <inkml:trace contextRef="#ctx0" brushRef="#br0" timeOffset="135821.53">20200 15569 795 0,'0'0'61'0,"0"0"11"0,0 0 11 15,0 0 8-15,0 0 11 0,0 0-1 0,0 0 3 16,-20 10-5-16,12-6-2 0,-4 1-4 16,0 3-6-16,-1 2-5 0,-1-1-2 0,-2 4 1 15,-1-1-7-15,-3 1-8 0,5 2-8 16,-1 0-1-16,2 0-9 0,1-3-4 0,3 1-6 16,-1-2-4-16,3 2-2 0,1-1-6 15,3-3-3-15,2-2-12 0,2 1-5 0,0 0-14 16,5-3-3-16,-2 0-10 0,6-2-7 15,1-1-4-15,3-2 2 0,2-4 6 16,2 1 4-16,-1-3 0 0,5-4 2 16,0 0 5-16,8-6 5 0,-1-4 6 0,-10 4 6 15,-3-2 7-15,4-6 7 0,-4 2 13 16,-7 5 2-16,1-1-10 0,-3 2 1 0,1 4-3 16,-5-1-2-16,-1 4-4 0,-2-3-1 15,-1 3-2-15,-5 1-11 0,2 0-15 0,-3 1-26 16,3 3-32-16,-5 0-46 0,5 3-50 15,-4-1-91-15,9 2-376 0,-8-3-131 0</inkml:trace>
  <inkml:trace contextRef="#ctx0" brushRef="#br0" timeOffset="136261.37">20424 15514 1650 0,'0'-5'-41'16,"0"5"33"-16,0 0 11 0,0 0 18 0,0 0 24 16,0 0 19-16,0 0 13 0,0 0 7 15,0 0 6-15,5 8 11 0,-2-3 1 0,1 3 4 16,-4 1-2-16,2 5 3 0,-2-1-10 16,3 2 0-16,-6 0-14 0,3 0-5 15,0 4-12-15,-2 0-3 0,2 0-6 16,0-2-2-16,-4 1-8 0,4 0-2 0,0-3-3 15,-3-2-9-15,3-2 0 0,0 0-4 16,0-1-3-16,3-2-2 0,-3-1-1 0,4-2-3 16,-2 0-3-16,2-5-4 0,-4 0-7 15,15-5-6-15,-3-3-2 0,1-4-3 0,4-1-5 16,4-8 0-16,7-3 1 0,-3 3 1 16,-2-2-3-16,-1 2 3 0,0 5 0 0,-8 2 4 15,-1 5-4-15,0-1-4 0,-5 1 5 16,0 3-3-16,1 0-6 0,-6 3 2 15,4 1 2-15,-1 0 0 0,-6 2-3 0,0 0 3 16,13 7-1-16,-11-1 3 0,4 6-3 16,0-1-15-16,1 2-21 0,1 6-32 0,3 0-39 15,0 2-63-15,-6 0-61 0,7 0-120 16,-2-3-87-16,-2 3-131 0,-1-4-82 0</inkml:trace>
  <inkml:trace contextRef="#ctx0" brushRef="#br0" timeOffset="137188.7">17800 16261 1521 0,'0'0'-45'16,"0"0"15"-16,0 0 24 0,0 0 15 0,0 0 18 15,0 0 13-15,0 0 8 0,7 8 11 16,-7-8-1-16,2 7-1 0,-1-3 2 0,-1 1 0 16,0 2-1-16,0 1 0 0,0 2 0 15,0-1-4-15,-3 3-2 0,0 3-1 0,-1 0 0 16,-1 4-2-16,2 2 0 0,-6 1 0 16,3 3-5-16,-3-2-1 0,1-1-2 15,3 1 0-15,0 0 3 0,-2-1-9 16,1-1 0-16,-3 2 1 0,6-6-5 0,-4 2-1 15,3-2-1-15,0-2-5 0,-1-3 0 16,3 1 0-16,2-2-1 0,-1-2 1 0,2-1 0 16,-1 0-1-16,2-1-3 0,5-2 4 15,-1-1-8-15,4 3 3 0,4-5-7 0,-1-1-1 16,9 1-9-16,3-2-8 0,8-2-10 0,9-1-10 16,7-1-10-16,-3 1-9 0,4 1-15 15,4 0-13-15,-1-3-29 0,0 1-20 0,0 1-34 16,-5-5-42-16,-2-2-51 0,-2 3-423 15,-2 0-167-15</inkml:trace>
  <inkml:trace contextRef="#ctx0" brushRef="#br0" timeOffset="137524.44">18370 16518 1783 0,'-1'-2'-27'0,"1"2"11"0,-2-7 10 15,2 7 5-15,0 0 13 0,0-4 14 16,0 4 3-16,0 0 2 0,0 0 0 16,0 0-2-16,0 0-9 0,20 9 1 15,-11-5 0-15,2 1-2 0,-1 4-2 0,2-2-2 16,1 2-1-16,0 2 2 0,-1 1-5 15,1-1 1-15,-1 0-3 0,1 3 0 0,-2 0-2 16,-8-1 3-16,4 1-4 0,-3-2 5 16,-4 1-6-16,-1 3 1 0,-2-3-5 0,-6 1-12 15,1 0-17-15,-7 2-12 0,1-3-24 16,-4-5-27-16,0 3-31 0,-1-5-36 0,4-1-56 16,1 0-260-16,1-5 19 15</inkml:trace>
  <inkml:trace contextRef="#ctx0" brushRef="#br0" timeOffset="138191.74">19034 16522 1282 0,'-9'-2'0'0,"6"-2"8"16,-4 2 9-16,7 2 6 0,-6-2 9 0,6 2 8 15,0 0 3-15,0 0 0 0,0 0-4 0,0 0-3 16,0 0-2-16,15-1-3 0,-5 1-5 16,5-6 0-16,3 4-5 0,6 0-8 0,2-6-13 15,15 1-27-15,0-1-22 0,1 1-37 16,5-2-38-16,1-1-38 0,2 0-269 0,-1 5 60 15</inkml:trace>
  <inkml:trace contextRef="#ctx0" brushRef="#br0" timeOffset="138572.84">19450 16580 1123 0,'-7'15'-35'0,"2"-1"15"16,0-1 20-16,0-1 9 0,2 0 23 0,-2 4 4 16,-2-1 5-16,4 0 5 0,1 2-1 15,-5-1 2-15,5-4-2 0,0 4 1 0,-2 0 1 16,-3-1-2-16,1 1-1 16,-3-2 3-16,6-2-1 0,-6 1 1 0,1-1 3 15,-2-3 3-15,0 0 0 0,-2-3 2 16,2-3-5-16,-3 1-1 0,-2-4-8 0,0-4-1 15,1 2-4-15,0-3-1 0,-1 0-2 16,3-1-1-16,0 0-9 0,0 1 0 0,4-2-1 16,0 2-1-16,-1 1-5 0,5 1-1 15,-3-1-3-15,3-2-5 0,2 4-1 0,2 2-5 16,4-6-2-16,1 2 4 0,0 1-9 16,5 3-5-16,4-2-4 0,1 0-11 0,6 1-7 15,1 1-11-15,10 0-14 16,1-2-21-16,9 2-25 0,7-2-30 0,-5 0-40 15,5 0-66-15,-6-1-251 0,-7 3 4 16</inkml:trace>
  <inkml:trace contextRef="#ctx0" brushRef="#br0" timeOffset="138992.37">19702 16689 1342 0,'-7'-7'-6'0,"7"7"23"16,-3-2 19-16,3 2 15 0,0 0 16 16,0 0 11-16,0 0 15 0,0 0 2 0,-8 10 1 15,8-4 1-15,0 0-2 0,0 1-1 16,3 2-1-16,-3 1-10 0,0 1-5 0,0 2-6 16,2 1-8-16,-2-2-5 0,0 2-5 15,2 1-7-15,-2-2-1 0,0-3-9 0,0 1 2 16,0 0-1-16,1-3-6 0,-1 1 0 15,0-2-3-15,3-1 1 0,4-3-8 0,-3-1 1 16,2-2 3-16,4-2-7 0,3-7 5 16,6 0-10-16,4-9-4 0,6-1 2 0,-1-3 1 15,1 0-1-15,1 2 0 16,-4 0-6-16,0 4 4 0,-5 2-6 0,-4 3 1 16,-5 2 0-16,-4 2-2 0,3 2-6 15,1-1 4-15,-5 5 3 0,0 1-4 0,1 0 8 16,-3 3-1-16,2 1-4 0,-2 4 5 15,1 0-3-15,0 1 0 0,0 5-1 0,4-2-18 16,-5-1-24-16,3 3-29 0,-4-3-39 16,7 2-51-16,-5-1-63 0,5-1-62 0,-1-2-131 15,1-2-252-15,2 2-159 0</inkml:trace>
  <inkml:trace contextRef="#ctx0" brushRef="#br0" timeOffset="139208.34">20304 16626 1759 0,'-5'-5'2'0,"3"0"22"15,0 1 14-15,2 4-2 0,0-7 11 16,0 3 7-16,4-2 5 0,1 2 1 0,1 0-8 16,4-3-3-16,5 0-7 0,2-2-8 15,4 0-7-15,0 2-11 0,-1-2-18 0,4 2-22 16,-3-2-25-16,2 2-37 0,-2 0-22 15,-6 1-58-15,1 0-41 0,-1-2-357 16,-4 5-65-16</inkml:trace>
  <inkml:trace contextRef="#ctx0" brushRef="#br0" timeOffset="139448.12">20486 16387 1500 0,'0'0'-8'15,"-4"-3"22"-15,4 3 9 0,-8-2 16 0,8 2 24 16,0 0 16-16,-7 10 6 0,3-5 6 16,0 3 5-16,-1 3 1 0,0 4-2 0,-3 6 3 15,-6 7-2-15,1 3-5 0,0 1-9 16,-4 2-5-16,0-2-7 0,0 2-5 16,4-2-6-16,0 2-9 0,6 0-7 15,-3-8-15-15,10-1-24 0,-1-5-22 0,1-1-31 16,4 0-42-16,6 0-55 0,5-1-56 15,9 0-86-15,4-1-134 0,9-4-164 0,-7-4-85 16</inkml:trace>
  <inkml:trace contextRef="#ctx0" brushRef="#br0" timeOffset="140219.87">17814 17309 1502 0,'0'0'-63'0,"0"0"25"15,0 0 18-15,0 0 23 0,0 0 28 16,0 0 14-16,0 14 8 0,-2-8 12 15,2-1 7-15,-2 2 4 0,2 2 0 16,0 0 6-16,-1-2-2 0,1 2-1 0,0 2-4 16,0-2-4-16,0-2 4 0,0 4-7 15,0-3-3-15,0 3-5 0,1-2 0 0,-1-2-4 16,2 2-1-16,5 0 3 0,-4 0-7 16,7-2 0-16,2 2-9 0,3-2 2 0,3-3-8 15,7-1-3-15,3 4-2 0,6-7-8 16,10 2 3-16,4-2-22 0,0-2-19 0,3 1-22 15,-1-1-34-15,-4-3-39 0,-4 1-52 16,0-1-40-16,-7 1-47 0,-7 1-100 16,-3-1-274-16,-1 0-122 0</inkml:trace>
  <inkml:trace contextRef="#ctx0" brushRef="#br0" timeOffset="140520.63">18444 17345 1675 0,'-4'-4'15'0,"4"4"17"0,-4-3 23 16,4 3 3-16,-4-4 7 0,4 4 12 15,2-5 1-15,-2 5 2 0,0 0-2 16,6-4-3-16,-2 2-5 0,-4 2-3 16,15 0-4-16,-7 2-2 0,2 0-12 0,3 2-3 15,0-1-4-15,0 1-1 0,1 3-4 16,0 1-4-16,1 2-6 0,-2 0-3 0,2 3-3 15,-5-1-3-15,1 1 0 0,-5 3 0 16,-1-4-2-16,-1-1-3 0,-6 5-3 0,0-2 3 16,-9 4-7-16,0 2-5 0,-12 1-10 15,3 1-19-15,-4-5-25 0,8-4-43 0,-8-2-49 16,8-6-70-16,-3 2-88 0,6-5-152 16,5-2-116-16,-3-2-72 0</inkml:trace>
  <inkml:trace contextRef="#ctx0" brushRef="#br0" timeOffset="140948.91">19224 17227 1484 0,'0'0'-56'16,"0"0"24"-16,0 0 3 0,0 0 28 15,0 0 14-15,-22 3 10 0,18 1 16 0,-5 0 0 16,1 0 5-16,-2 2 3 0,-2-3-7 16,4 3 3-16,1 1-1 0,-5-1-4 0,2 1-5 15,4-1-3-15,-1 0 2 0,3 0-9 16,0-1 0-16,2 1 1 0,0-1-4 0,2 3-2 15,0-2-4-15,2 1-1 0,0 2 2 16,1 0-3-16,-2 0 1 0,6 0 2 0,-2 2-1 16,7 3 1-16,-7 0 5 0,6 0 3 15,0 4 7-15,-3 0 0 0,5 1 0 0,-5 0-1 16,1-3-2-16,-4-4-3 0,0 1 0 16,-1-1-1-16,-1-1 2 0,-3-2 5 15,0 1-9-15,0-2-2 0,-5-1-2 0,-2-2-13 16,6-1-34-16,-6-4-52 0,7 0-65 15,0 0-85-15,-8-13-426 0,8 4-153 0</inkml:trace>
  <inkml:trace contextRef="#ctx0" brushRef="#br0" timeOffset="141407.84">19460 17313 1799 0,'0'0'-18'0,"0"0"15"15,0 0 16-15,0 0 21 0,0 0 18 0,-8 16 13 16,4-8 3-16,-6 0 4 0,7 2-3 16,-6 1-6-16,3-2-4 0,-3 3-4 0,8-2-6 15,-6 1-4-15,3 1-8 0,4-3 1 16,-2 1-11-16,2-1-16 0,2-2-15 0,-2-1-15 16,4-1-16-16,4-1-20 0,1 1-4 15,-1-5-12-15,2 0-12 0,4-5 1 16,-1 1 9-16,-1-3 5 0,3-2 6 0,-1 0 11 15,5-5 9-15,-4 1 12 0,-5 4 13 16,3-3 9-16,-3 3 2 0,1 0 5 16,-5 2 3-16,3 2 1 0,-3-1-2 0,1 1 1 15,-6 3 9-15,3 2 10 0,-4 0 9 16,0 0 4-16,0 0 11 0,5 11 8 0,-7-4 9 16,-3 4 10-16,2 7 15 0,-7 5 5 15,2 7 8-15,-2 9 2 0,-1 4-4 0,-4 11-4 16,7-8-13-16,-2 6 2 0,2-7-11 15,-1-1-6-15,1-1-6 0,-1-2-1 0,-4-2-12 16,5-4-3-16,-4-2-4 0,-5-4-5 16,4-6 0-16,-2-5-12 0,-2-5-10 15,5-4-10-15,-4-4-13 0,1-5-19 16,-2 0-21-16,-3-7-36 0,7-6-48 0,-2-6-55 16,0-13-66-16,5-4-103 0,8-8-111 15,5 1-130-15,12-14-97 0</inkml:trace>
  <inkml:trace contextRef="#ctx0" brushRef="#br0" timeOffset="141880.53">19821 17391 1553 0,'0'0'-44'15,"0"0"28"-15,-9 0 15 0,9 0 13 16,0 0 18-16,-1-4 11 0,1 4 3 0,0 0-5 15,0 0 2-15,15-1-7 0,-7-4 1 16,0 3-7-16,6-2-4 0,6 1-9 0,-2-1-20 16,7-1-27-16,2-3-37 15,8 0-43-15,-6-1-43 0,4 0-71 0,-5 1-195 0,-6 0 70 16</inkml:trace>
  <inkml:trace contextRef="#ctx0" brushRef="#br0" timeOffset="142296.01">20088 17214 1163 0,'-7'5'13'0,"1"3"26"0,2-1 23 0,-2 1 18 16,1 3 18-16,-2 0 12 16,4 4 11-16,-6 1 4 0,5 0-1 0,-7 5-1 0,5 0-3 15,-2 1-6-15,-3 0-3 16,5 1-13-16,-4 1-6 0,-1 7-2 0,3-8-14 15,1-1-8-15,3-4-8 0,0-2-6 16,4-4-11-16,0 4-19 0,4-5-14 0,0-2-25 16,3-4-17-16,3 2-23 0,3-3-11 15,1-4-8-15,3-4-2 0,3-3 14 0,0-2 2 16,1-3 11-16,4-10 7 0,2 4 8 16,-7-1 15-16,-3 4 9 0,-3-1 16 0,-3 6 11 15,-3-1 10-15,1 0 2 16,-6 2-4-16,2 2 3 0,-3 0 0 0,-2 0-3 0,0 4 2 15,0 3 1-15,-9-6 0 16,5 6-1-16,4 0 0 0,-14 4 1 0,3-1-2 16,0 6 1-16,-2-4 0 0,3 3 1 15,5-1-9-15,-7 0 0 0,6 1-3 0,0 0-3 16,2-1-13-16,2-2-18 0,0 1-20 16,6 1-26-16,0-4-38 0,5 1-42 0,3 0-39 15,3-4-50-15,1-2-60 0,1 2-345 16,6-6-134-16</inkml:trace>
  <inkml:trace contextRef="#ctx0" brushRef="#br0" timeOffset="142861.44">20463 17337 1627 0,'0'0'-56'0,"0"-6"34"16,0 6 19-16,0 0 27 16,-6-4 25-16,6 4 18 0,0 0 9 0,0 0 11 15,-8 7 3-15,3-1 5 0,3 1 1 16,-4 3 7-16,-1-2-1 0,4 2 2 0,-2 2-6 15,-2-1-7-15,6 2-2 0,-3-1-10 16,-1-3-6-16,3 3-8 0,1-2-3 0,-4-1-9 16,5-2-4-16,0 3 3 0,-2-2-14 15,4-3 3-15,-2-5-11 0,5 7-16 0,-4-7-5 16,-1 0-13-16,15-5-3 0,-5 1-9 16,5-5-4-16,-6 2 3 0,1-2 0 0,5 0-2 15,-5 0 7-15,0 2-3 16,1-2 2-16,0 0 2 0,-5 0 3 0,3 6 4 15,-6-1 1-15,4-1-1 0,-1 0 6 16,-2 1-1-16,1 0 3 0,-2 2 4 0,-3 2-3 16,7-6 1-16,-5 4 6 0,-2 2-5 15,4 0 3-15,-4 0-2 0,0 0 3 0,0 0 1 16,9 7 1-16,-9-7-1 0,2 5 1 16,1-1-2-16,-2-1 3 0,1 1-5 0,3-1 0 15,0 0-4-15,2 0-8 0,-1-1-9 16,-2 1-5-16,7 1-9 0,-2-3-7 0,1-2-7 15,-2 1-6-15,3-4 3 16,2 1-1-16,-3-2 6 0,3 2 3 0,1-5 6 16,-3 2 3-16,-1 1-1 0,2-2 4 15,-1 3 1-15,2 0 5 0,-2-1 5 0,-3 0 3 16,2 3 4-16,-1-2 7 0,-3 2 4 16,3 1 0-16,-6 1 3 0,-3 0 7 0,15 3 5 15,-8 1 7-15,-4 2 7 0,4 0-1 16,-1 2 2-16,3 2-6 0,-3-1-3 0,5 1 0 15,-3 2-5-15,0-1-18 0,4 2-33 16,0-2-31-16,-2 0-54 0,0-1-74 0,-2 0-79 16,5-3-136-16,0-2-37 0,0 1-97 15,-3-1-41-15</inkml:trace>
  <inkml:trace contextRef="#ctx0" brushRef="#br0" timeOffset="144268.06">18051 18048 1361 0,'0'0'-59'0,"0"0"19"16,0 0 25-16,0 0 19 0,-8 4 12 15,8-4 18-15,-2 6 17 0,0-1 9 16,0 1 8-16,2 4 4 0,-4 1 0 0,2 1 6 16,-5 3 5-16,1-1-2 0,-3 6 1 15,-1-1 3-15,4-1-4 0,-5 1-2 0,1 1 0 16,4-4-10-16,-3 0-6 0,5-1-5 16,-2-5-5-16,1 2-7 0,4-1-3 0,-1-3-3 15,2 0-1-15,2 1-4 0,1 0-2 16,6-3-6-16,-1-1-6 0,5-1-2 0,9 3-8 15,-2-6 0-15,3 1-9 16,9-2-6-16,1 0-4 0,16-2-9 0,-1-3-9 16,4 2-4-16,3-3-7 0,-3 3-11 15,5-1-11-15,-2-1-16 0,-5 1-25 0,-2-1-33 16,-6-4-35-16,-8 5-29 0,-11-1-27 16,-1 1-360-16,2-1-84 0</inkml:trace>
  <inkml:trace contextRef="#ctx0" brushRef="#br0" timeOffset="144560.51">18730 18143 1484 0,'-7'-4'-71'0,"7"4"23"16,-7-2 17-16,7 2 23 0,-3-1 24 16,3 1 11-16,0 0 13 0,0 0 0 15,0 0 14-15,0 0 3 0,0 0 2 16,0 0 4-16,0 0 0 0,0 0 3 0,13 11-5 15,-9-4 2-15,2-1-2 0,1 1 3 16,-4 3-2-16,6 6 2 0,-5-2-3 0,2 1 1 16,0 4-2-16,-4 1-3 0,1-2-1 15,-1 1-5-15,-4 1-2 0,-3 3-6 0,2-1 1 16,-6-1-2-16,-4 0-10 16,-2-2-3-16,-3 4-7 0,-1-4-29 0,2-6-27 0,-2-1-43 15,2-6-45-15,2 0-69 16,1-2-88-16,3-4-163 0,3-2-117 0,2-1-60 15</inkml:trace>
  <inkml:trace contextRef="#ctx0" brushRef="#br0" timeOffset="145716.14">19762 18143 1470 0,'2'-4'3'16,"0"1"32"-16,1-2 5 0,-3 5 15 15,2-4 10-15,-2 4 7 0,0 0 6 0,0 0 9 16,0 0-7-16,0 0-3 0,0 0-6 16,-5-3-5-16,5 3-4 0,0 0-4 0,0 0-4 15,-17 7-6-15,14-1-6 0,-4 0 0 16,3 0-6-16,0-1-5 0,0 2-2 0,-1 2-4 16,3-2-4-16,2 2-5 15,0 0-11-15,0 2-9 0,0-4-4 0,2 2-2 16,3 2-3-16,-3-1 0 0,1-1 1 15,4 3 2-15,0-2-3 0,-4-2 1 0,6 1 3 16,-3 2 0-16,2-2 1 0,-3 2 3 16,4-1-5-16,-6-1 2 0,4 2 2 0,-4 0 3 15,2-2 11-15,2 0 6 0,-6 0 5 16,-1-1 10-16,2 1 6 0,-4 2 1 0,2-5 4 16,-3 4 6-16,-7-3-1 0,-2 4-2 15,-3-3-1-15,-3 0-6 0,-1-3-6 16,-2-1-2-16,2 0-20 0,3-3-27 0,1 1-37 15,0 1-46-15,5-6-59 0,-4 0-73 16,4-3-92-16,7 2-126 0,0 1-101 16,3-2-54-16</inkml:trace>
  <inkml:trace contextRef="#ctx0" brushRef="#br0" timeOffset="146105.66">20268 18207 1552 0,'0'-3'17'0,"0"-2"12"0,0 5 9 0,-4-6 11 16,0 6 8-16,4 0 6 0,0 0-1 15,-15-2-3-15,15 2-2 0,-17 2-4 0,9 0-2 16,-3 3-2-16,1 2-2 16,-5 1 0-16,3-1-3 0,-3 4-1 0,0-1-1 15,-4 6-7-15,4-5 1 0,0 5-6 16,2 2 0-16,-1-4-2 0,1 2-2 0,3-2-9 15,4 2-8-15,0-1-10 0,3-4-8 16,1 3-10-16,2-4-8 0,2 0-7 0,5 0-10 16,-1-1-5-16,5-4-9 0,0 2 2 15,1-6 3-15,3-1 6 0,-3-1 4 0,3-2 11 16,-2-2 10-16,4-3 9 0,-5-2 24 16,2-1 10-16,-3-2 11 0,2-4 13 0,-7 1 1 15,-2-2 1-15,2 2-1 16,-4-4-6-16,-2 6-6 0,-2 0-1 0,1-1-8 15,-2 4-2-15,-6-1-12 0,6 3-18 16,-6-1-25-16,5 5-31 0,-5-1-53 0,4 1-58 16,-2 5-82-16,3-2-366 0,4 2-121 15</inkml:trace>
  <inkml:trace contextRef="#ctx0" brushRef="#br0" timeOffset="146297.73">20414 18222 1621 0,'0'0'-66'16,"0"0"27"-16,0 0-1 0,0 0 5 0,10-7 7 16,-7 5 1-16,2 0-17 0,4 0-31 15,-1 0-20-15,0 1-27 0,2-5-235 0,3 5 128 16</inkml:trace>
  <inkml:trace contextRef="#ctx0" brushRef="#br0" timeOffset="146688.34">20387 18475 972 0,'0'0'17'16,"-1"6"31"-16,1-6 21 0,0 0 12 16,0 0 10-16,0 0 5 0,0 0 6 0,0 0 5 15,0 0 3-15,16-25 3 16,-12 16 0-16,4-4-2 0,-1-1-7 0,-1-2-2 15,5-6-10-15,-5-1-9 0,4-7-5 16,2-8-11-16,-2 1-7 0,-2-4-8 0,2-2-5 16,2-3-3-16,-7 1-11 0,5 0-7 15,0 1-10-15,-5 2-4 0,4 3-8 0,-5 8-8 16,3 8-7-16,-3 4-9 0,-3 3-16 16,4 3-20-16,-1-1-31 0,0 3-13 0,-4 4-6 15,2-2-31-15,0 6-17 0,-2 3-14 16,7-6-23-16,-3 6-42 0,-4 0-293 0,12 2-31 15</inkml:trace>
  <inkml:trace contextRef="#ctx0" brushRef="#br0" timeOffset="146929.12">20797 18008 1335 0,'-4'5'-69'0,"4"-5"23"0,-5 1 16 15,5-1 12-15,0 0 3 0,0 0 1 16,0 0 6-16,0 0 0 0,11 4-1 0,-11-4-1 16,15-2-9-16,-5 0-7 15,1 1-24-15,3-4-19 0,4 4-16 0,-2-5-47 16,5 3-116-16,-3-2 233 0</inkml:trace>
  <inkml:trace contextRef="#ctx0" brushRef="#br0" timeOffset="147221.01">20868 17863 774 0,'0'0'58'0,"-6"0"8"0,6 0 18 16,-7 2 11-16,7-2 16 0,-6 5 8 15,6-5 3-15,-7 12 2 0,2-5 1 0,-2 5-2 16,1 1-6-16,0 4-1 0,2 4-8 16,-5 1-4-16,-1 11-3 0,3-5-9 0,-3 6-10 15,2 0-12-15,-2-1-3 16,3-6-7-16,2-2-11 0,-1 2-14 0,0-2-29 0,4-3-29 15,2-2-31-15,0 4-45 16,0-7-60-16,0 0-58 0,2-3-75 0,0-2-376 16,5-3-164-16</inkml:trace>
  <inkml:trace contextRef="#ctx0" brushRef="#br0" timeOffset="147722.09">21001 18209 1686 0,'0'-3'-48'0,"0"3"35"16,-2-6 18-16,2 6 11 0,-3-3 13 0,3 3 9 15,0 0 12-15,0 0 7 0,0 0 4 16,0 0 6-16,-10 12 0 0,6-4 4 16,-1 2-4-16,3-3-1 0,-2 8-6 15,0-3-4-15,-1-3-7 0,2 5-4 0,-2-2-4 16,1-1-3-16,4-2-9 0,-1 0-13 15,-2 0-4-15,3-2-7 0,0-1-14 0,3-3-19 16,0-1-18-16,-3-2-12 0,10 0 7 16,-10 0 4-16,17-7 5 0,-4-2 4 0,-3 2 7 15,-1-2 13-15,4-2 9 0,-8 4 9 16,7-4 1-16,-4 4 7 0,-3 2 10 0,0-4-1 16,4 5 4-16,-5 0-2 0,2 1-2 15,-2-4 0-15,-2 4-5 0,3 1-2 16,-1-2-4-16,-4 4 2 0,4-2 0 15,-4 2 4-15,0 0-4 0,6 6 0 0,-3-3 0 16,-1 1 2-16,-1 1 0 0,1 0-1 16,3 1 0-16,-3-1-3 0,2 2 3 0,0-3-3 15,3 1 4-15,-4 2-5 0,4-1 0 16,-1-3 1-16,1-1 4 0,-1 0-1 0,-6-2 5 16,11 0 0-16,-5-2 3 0,3-1-2 15,-1-1-3-15,-3-3-5 0,4-2 4 0,-3 0-5 16,-1 0-8-16,2-3-18 0,-6 1-26 15,6 0-38-15,-5 4-63 0,-2-3-63 0,0 2-106 16,-2-1-285-16,2 4-100 16</inkml:trace>
  <inkml:trace contextRef="#ctx0" brushRef="#br0" timeOffset="148929.29">21657 18209 1582 0,'-4'-3'-37'0,"-2"1"19"0,6 2 15 16,-8-5 19-16,1 1 13 0,3 4 11 0,4 0 12 15,-11-2 4-15,5 2 0 16,6 0 3-16,-14 0-3 0,6 4 5 0,-4-2 1 15,4 5-1-15,0-2-5 0,-3 2 1 16,-2 5-4-16,3 1-4 0,-5 3-2 0,3 0-3 16,2 0-5-16,-3 2-4 0,0-2-2 15,4 0-6-15,4-1 2 0,-2 1-6 0,3-6 1 16,2 1-5-16,-2 3-6 0,6-7-9 16,0 1-4-16,3-1-15 0,-2 0-13 0,6-4-9 15,-1-1-3-15,2 0-4 0,1-4-2 16,3-1 2-16,1-3 6 0,2-4 6 15,0 1 4-15,-4 0 6 0,-1-3 12 16,1 2 9-16,0 0 9 0,-1 1 1 0,-4 0 7 16,3 2 4-16,-5 0 3 0,-1 1 5 15,-1 3-5-15,0-5-5 0,2 7 0 16,-3-3-4-16,-3 4 0 0,3-3-1 0,-3 3-3 16,0 0-1-16,0 0 0 0,0 0 2 15,5 10-3-15,-3-4-2 0,-2-3 3 0,2 3 0 16,-1-3-4-16,2 2 1 0,-1 1-2 15,5-2 0-15,-4 2 5 0,4-2-4 0,-1-2 0 16,-2 0-4-16,4-1 0 0,1 1 3 16,-1-2-2-16,3 0-1 0,-2-2 2 0,-1-3 1 15,4 1-3-15,-2-4 3 16,2-3 2-16,-6 0 7 0,3-5 3 0,1-4 4 0,-4-3 3 16,5-2-1-16,-8 3 0 15,2-2 0-15,0 1-2 0,-4 2-2 0,1 2-3 16,0 0-2-16,-2 6-1 0,0-2-3 15,0 5-1-15,0-1-5 0,-2 1-5 0,2 1-9 16,-2 2-7-16,2 1-8 0,0 0-4 16,-1 0-1-16,1 3-2 0,0 3-5 0,-3-4 3 15,3 4-2-15,0 0 1 0,0 0 0 16,0 0-7-16,0 0-1 0,0 0 0 0,0 0-11 16,13 12-5-16,-10-9-6 15,6-1-11-15,-1 2-7 0,1 0-10 0,-1-1 6 16,3 1 4-16,-1-2 11 0,-1 0 9 15,-1 0 1-15,2-1 8 0,-3-1 12 0,-1 2 3 16,1 1 20-16,-2-3-7 0,2 2 7 16,-7-2 5-16,8 1 6 0,-6 1 10 0,3 2 17 15,-3 0 3-15,0 1 10 0,-2 3 5 16,0-1-1-16,-2 1 1 0,2 3-4 0,-2-2 0 16,0 3-1-16,-1 1-4 0,1 0 1 15,2 1-2-15,-1 0-4 0,-1-3-2 0,2 2 0 16,0-2-2-16,0-3-4 0,2 3-3 15,-2-2-1-15,1 1-1 0,4-6-7 0,-1 5-19 16,0-4-7-16,5-1-3 0,-1-2-11 16,2 3 7-16,1-5 1 0,2-4 0 15,2 3 10-15,-3-3-4 0,4-3 17 16,6-2 3-16,-4 0 16 0,1-5 12 0,1 0 16 16,-7 1 15-16,2 0 12 0,-3-1 5 15,-4 4-3-15,-3 0 5 0,4 0-9 0,-4 5-4 16,-4-2-4-16,1 3-6 0,1-2-4 15,-3 6-6-15,-3-5 0 0,3 5-8 0,-5-3-1 16,5 3-3-16,0 0-4 0,-15 8 0 16,8-4-7-16,1 2-1 0,-3 3-1 15,6-2-4-15,-2 3 1 0,-2-1-2 16,6 2-6-16,-3 1-8 0,4-3-7 0,4 3-4 16,-3-2-13-16,8-1-16 0,-3 1-17 15,6-1-35-15,1 0-41 0,2-2-36 0,2-3-45 16,5-2-388-16,1-1-103 0</inkml:trace>
  <inkml:trace contextRef="#ctx0" brushRef="#br0" timeOffset="149197.59">22789 17935 1555 0,'0'0'-28'0,"0"-4"27"0,0 4 15 15,0 0 13-15,0-6 10 0,0 6 4 0,0 0-6 16,3-3-1-16,4 1-4 0,-1 2-5 16,5-4-2-16,-1 2-10 0,3-2-12 0,8 0-19 15,-2 1-21-15,6-1-18 0,5-1-36 16,7-3-40-16,1 0-31 0,-1 0-279 0,3-1 48 15</inkml:trace>
  <inkml:trace contextRef="#ctx0" brushRef="#br0" timeOffset="149623.46">23051 17707 1128 0,'-5'3'-24'0,"2"1"25"0,-6 1 21 16,5 3 13-16,-2 0 18 0,-2 4 6 15,-2 4 18-15,-2 3 5 0,4 1-1 16,-7 9 4-16,-2 1-3 0,5 3-2 0,-3 1-2 16,2-3-5-16,-2 3-7 0,3 0-5 15,-3 0-5-15,3-1-4 0,6-7-4 0,-1-3-5 16,4-3-8-16,0 0 0 0,1-4-4 15,2 0-1-15,0-3-4 0,0 0-7 0,2-4-4 16,1 2-13-16,0-4-11 0,4-1-8 16,-1-1-1-16,3-3-6 0,-1-1-1 0,2-2 3 15,1-3 5-15,2-5-1 0,-1 3 1 16,3-6 11-16,-2 3 7 0,-1-1 6 0,-2 1 10 16,1 2 5-16,-1-1 5 0,-1 1 1 15,-3 2-1-15,1 3-7 0,-4-5-2 16,2 5-4-16,-5 2 1 0,4-1-2 15,-4 1-2-15,0 0-3 0,0 0 1 0,2 10-1 16,-2-3-2-16,-2 2-2 0,0 2-8 16,0-1-24-16,-1-4-20 0,1 5-26 0,1 1-41 15,-1-3-42-15,-5-2-54 0,7 2-427 16,2-3-136-16</inkml:trace>
  <inkml:trace contextRef="#ctx0" brushRef="#br0" timeOffset="149773.43">23252 17961 1588 0,'-2'-3'-112'15,"-2"1"17"-15,0 0 8 0,4 2 12 16,-10-4 5-16,3 4 5 0,7 0-13 0,-10-2-27 16,3 0-202-16,7 2 177 0</inkml:trace>
  <inkml:trace contextRef="#ctx0" brushRef="#br0" timeOffset="151160.79">23006 18356 807 0,'-3'7'-2'0,"3"-7"26"0,-2 3 29 16,2-3 19-16,0 0 19 0,0 0 9 0,0 0 6 15,0 0 6-15,0 0-8 0,0 0-4 16,17-7-9-16,-14 2-8 0,6 1-7 0,-1-1-6 16,0-2-7-16,5-2-7 0,-2-5-4 15,4-1-8-15,1-10-7 0,8 0-2 0,-6-3-3 16,1-1-3-16,0-4-2 0,-2 0 0 16,0 0-5-16,-2 0-6 0,-1 4 1 0,-3 4-4 15,-3 4 1-15,-2 4-1 0,-2 0-4 16,-2 5-3-16,3 0-2 0,-3 2 1 0,-2 2 0 15,0 1-1-15,-2 0-6 16,-3-1 5-16,2 4-3 0,-2 0-2 0,-2 2 1 16,4 0 0-16,-6 1-2 0,9 1 2 15,-13 1-1-15,10 3 2 0,-4 0-1 0,1 1-2 16,0 2 2-16,-1 0 4 0,6 0-4 16,-4 1 3-16,3-1 0 0,-1 3-4 0,1-2 2 15,2 1 0-15,0 0 3 0,5 1-3 16,-1-1-9-16,0 3-3 0,5-3-6 0,-1-2-8 15,2 1-3-15,-1-2 3 0,4-1 0 16,-3 0 7-16,0-5-2 0,3 0 2 0,-2 0 3 16,3 0 3-16,-1-3 10 0,0 1 5 15,-3-1 8-15,0 1 10 0,-2 0 6 16,2 2-1-16,-7-2 2 0,4 0-3 16,-7 2-8-16,8 0 3 0,-8 0-5 0,9 2-3 15,-9 2 2-15,0 0 0 0,0 4 0 16,-2-1 0-16,-1 4 1 0,-1 3-5 0,0 1 1 15,0 1-1-15,-3 2-1 0,4-2-1 16,-4 2 1-16,4 0-9 0,0-1-14 16,-2-1-15-16,3 1-7 0,0-4-9 0,2 0-13 15,-2-2-14-15,4-1-16 0,-2-4-23 16,4 1-22-16,1-3-8 0,-2-3 3 0,7-1 12 16,-10 0 22-16,14-3 24 15,-3-6 22-15,1 1 27 0,1-4 27 0,-1-4 23 16,3 2 13-16,0 0 8 0,-5 1 9 15,0 1 11-15,1 1 7 0,0 1 3 0,-8 2-6 16,6 1-4-16,-5 1-7 0,0 3-7 16,1 0-5-16,-5 3-2 0,0 0-4 0,0 0-2 15,0 14-7-15,-5-7 0 0,1 4-3 16,0 1-7-16,-2 4-12 0,2-2-28 0,-3 1-12 16,3-3-50-16,-2 3-43 0,2-3-43 15,-1 1-347-15,5-5-25 0</inkml:trace>
  <inkml:trace contextRef="#ctx0" brushRef="#br0" timeOffset="151313.79">23783 17954 1349 0,'5'-11'-67'16,"-5"3"10"-16,-3 3 7 0,3 5 9 15,-4-6 4-15,4 6 2 0,-4-4-6 0,0 4-23 16,4 0-23-16,0 0-70 0,0 0-86 15,0 0 237-15</inkml:trace>
  <inkml:trace contextRef="#ctx0" brushRef="#br0" timeOffset="151580.29">23937 17946 683 0,'-7'-2'50'16,"7"2"12"-16,-6-1 8 0,6 1 12 0,-12 1 14 16,0 1 14-16,4 2-1 0,-2 0 2 15,-2 0-3-15,-3 3-7 0,0 2-4 0,-2-1-7 16,1 5-5-16,-3 3-9 0,-1-1-11 16,5 0-7-16,0 2-4 0,2-2-17 15,-2 4-16-15,5-4-24 0,-1 0-15 16,5-1-23-16,-1-1-22 0,5-4-26 0,1 0-16 15,2-1-29-15,-1-2-12 0,7-3-19 16,-3-1-312-16,-4-2 17 0</inkml:trace>
  <inkml:trace contextRef="#ctx0" brushRef="#br0" timeOffset="151841.09">23796 18097 1205 0,'14'-18'-54'0,"-3"5"23"0,0-1 15 16,-5 1 15-16,1 3 8 0,-4 3 19 16,4-1 5-16,-3 2-8 0,-2 1-6 0,2 1 2 15,-2 0-5-15,-2 4 4 0,0 0-6 16,0 0 4-16,0 0 0 0,-6 16 5 0,2-5 10 15,-5 6 14-15,-4 13 16 0,-1 3 15 16,-2 4 15-16,-8 12 7 0,-1-1 3 0,4 6 1 16,-4 1 4-16,-2 0-8 15,2 0-8-15,0-3-2 0,-1-2-10 0,3-5-5 16,5-11-1-16,-6-2-6 0,-1-2-3 16,0-5-6-16,2-4-1 0,0-7-6 0,4-6-5 15,-2-4-2-15,4-4-4 0,-5-2-20 16,4-8-21-16,-1 0-28 0,-2-14-31 0,9 0-39 15,3-10-49-15,5-4-42 0,8-4-49 16,8-8-78-16,14-2-322 0,1 4-136 0</inkml:trace>
  <inkml:trace contextRef="#ctx0" brushRef="#br0" timeOffset="153476.81">24171 17933 1587 0,'0'0'-91'15,"0"0"28"-15,0 0 19 0,0 0 34 16,0 0 20-16,0 0 14 0,0 0 11 16,0 0 14-16,0 0 1 0,0 0 6 0,-33 7 3 15,23-1 3-15,-3 2-6 0,2-1 1 16,3 4-5-16,-4 1-4 0,-3 2-3 0,2 1-5 15,3-2-3-15,-1 0-2 0,1 2-4 16,4-1-2-16,-1 0-3 0,2-2-6 16,4-1-4-16,-1 1-8 0,4-5-14 15,2 2-11-15,3-1-13 0,1 0-23 0,1-3-13 16,-1-2-10-16,4-2 1 0,1-2 1 16,1-4 7-16,-1 2 4 0,4-3 13 0,-2-4 15 15,1-1 14-15,-4 0 14 0,3-1 18 16,-2 3 9-16,-2 0 7 0,-3 1 8 0,0 1 6 15,1 1 3-15,-5 0 0 16,2 0-7-16,-1 3 0 0,-2 1-9 0,-3 2 1 0,5-2-3 16,-5 2 2-16,0 0 0 15,-6 15 1-15,-1-2 7 0,-3 6 9 0,-5 10 10 16,1 1 7-16,-7 2 5 0,-5 9 1 16,-1 3 0-16,0-4-3 0,0 6-1 0,-5-3-4 15,7 2-2-15,0-2-6 0,-2-1-6 16,5-8-4-16,4-3-1 0,-6 1-5 0,8-5-2 15,-8-2-4-15,4-2-1 0,0-7-3 16,5-3-1-16,2-3 0 0,-2-4-4 0,2-2-1 16,1-4-11-16,12 0-10 0,-20-10-15 15,14-1-8-15,0-4-11 0,4-3-5 0,4-2-14 16,3-3-5-16,5-9-8 0,5 2-19 16,3-3-10-16,6 4-6 0,-2 2-16 15,6 1-8-15,3 4-6 0,-2 0-6 0,5 5 3 16,-3 0 7-16,6 2 7 0,-4 1 4 15,3-2 8-15,-3 3 6 0,1-3 9 16,-1 4 14-16,0-3 8 0,1 3 11 0,-2-1 9 16,-3-3 5-16,5 2 22 0,-4-2 4 15,-3 0 19-15,-2 5 15 0,0-9 12 16,-5 7 28-16,2 0 6 0,3-7 8 0,-7 6 7 16,-3 0-3-16,0 5 7 0,-5-4-6 15,4 4 4-15,-4-1 3 0,-2 2 0 0,0 1-3 16,-3 1-10-16,-1 1-5 0,1-1-9 15,-4 4-1-15,-1-2-9 0,0 4-3 0,0 0-6 16,0 0-2-16,-8-2-4 16,8 2-3-16,-17 8-1 0,9-2-4 0,0 1-1 15,-6 2-4-15,4 3 4 0,0-1-5 16,-3 0-4-16,1 4 3 0,1 1-4 0,1-3 2 16,-1 2-1-16,5 1-4 0,-4 0 2 15,3-1-3-15,0 1 3 0,6-3 0 0,-4-2-3 16,3 2-4-16,2-4-10 0,0 3-3 15,2-6-10-15,3 5-6 0,-2-4-2 0,7 2-13 16,-5-4 2-16,4-1 2 0,2-2 5 16,-3-1 0-16,2-2 7 0,1-1-1 15,2-4 7-15,2-2 7 0,-2-3 8 16,-1 0 8-16,2-8 6 0,5-5 4 0,2-4 5 16,-5 1-2-16,4-4 1 0,-3 3 1 15,-1-2-4-15,-4 5-1 0,0 4-2 0,-2 2 0 16,-2-2 3-16,1 5-5 0,-3-2 1 15,0 3-4-15,-2 2 2 0,3 2 0 0,-5 1-6 16,1 1-5-16,0 0-3 0,1 1-6 16,-2 0 0-16,1 3-1 0,-3 1 1 0,0 0 2 15,0 4-5-15,0-8 4 0,0 8-3 16,-3-3 1-16,3 3-1 0,0 0-1 0,0 0-3 16,0 0 4-16,0 0-3 15,-2 13-7-15,4-7-2 0,1-1 6 0,-1 1 3 16,1 1-12-16,4 3-19 0,-3-2-5 15,5-1-16-15,-4 1-14 0,5 1 2 0,-2-2 2 16,0 1-8-16,3 2 10 0,-3-4 6 16,0 1 8-16,1-1 11 0,-3 1 7 0,3-1 6 15,-6-3 3-15,6 3 18 0,-5 0 2 16,-2 0 14-16,5-1 13 0,-5 1 6 16,-1-1-6-16,2 2 12 0,-3-2 8 0,2 3 17 15,0-3-4-15,-2 3-8 0,0-2-3 16,0 1 5-16,-2 1-5 0,0-1-1 15,2 0-3-15,0 1-6 0,0-2 2 0,0 2-7 16,2-3 6-16,0 2-6 0,0 0-4 16,3-2-13-16,3-1-21 0,-2 0-3 15,0-1-14-15,2-1 0 0,5 1 3 0,-2-3-3 16,2 0 3-16,3-3 10 0,-4 1 3 16,8-3 4-16,-1-1 19 0,2-4 10 0,-2 1 22 15,-3-2 17-15,3-3 22 0,-6 5 22 16,-1-2 6-16,-2 0 2 0,2 3-2 0,-4-2-8 15,-2 1-2-15,-2 4-6 0,1-3-5 16,-3 2-3-16,-2 6-6 0,1-9-1 0,-1 9-3 16,0 0-2-16,-6-10-7 0,6 10-2 15,-8-2-5-15,8 2-3 0,0 0-2 16,0 0-5-16,-26 12-3 0,21-7-4 16,-2 5 2-16,-1-2-6 0,1 3 0 0,1-2-5 15,-1 3-2-15,6-1 0 0,-1 0-7 16,2 0-2-16,0 3-11 0,3-5-9 0,4 2-17 15,6 1-18-15,-3-3-25 0,9-2-29 16,-2-1-27-16,2-1-30 0,-2-5-31 0,0 0-29 16,1-5-391-16,5-1-103 0</inkml:trace>
  <inkml:trace contextRef="#ctx0" brushRef="#br0" timeOffset="154016.78">25797 17634 1574 0,'5'-9'-54'16,"0"5"20"-16,-3 1 31 0,-2 3 22 0,2-6 18 15,-2 6 8-15,0 0 10 0,2-8 3 16,-2 8 1-16,0 0-7 0,0 0 0 0,0 0 4 16,0 0 3-16,0 0-2 0,0 0 4 15,0 0-2-15,-8 30-2 0,1-18-1 0,-1 3 2 16,0 4-8-16,-2-1-1 15,-8 9 0-15,4 1-7 0,-6 1-4 0,5-1-4 16,1 1-7-16,0-3-2 0,-3 3-1 16,7-7-7-16,1-3-5 0,1 2-7 0,1-6-6 15,1 0-6-15,4-3-6 0,-5-2-3 16,6 2 0-16,-1-5 1 0,-1 1 0 0,1 0-8 16,2-4-6-16,0-1-6 0,2-1 5 15,-2-2 1-15,0 0 2 0,0 0 7 0,10-11 8 16,-5 5 8-16,-3-2 1 0,2-1 8 15,-4-1-7-15,2 3 2 0,0-1 1 16,-2 3-1-16,0-3-2 0,0 2-3 0,-2 1 4 16,0 1 0-16,1-2-2 0,-4 3 0 0,0 1 0 15,0 0 0-15,-4 0 2 16,3 2 1-16,-3 2-1 0,-1 0 3 0,-1 2 1 16,1 2 1-16,-2 2 5 0,-1 2 3 15,2 0 3-15,-4 3 5 0,2 2 0 0,1 0 3 16,-3 2-1-16,5 0-4 0,2-2 2 15,-2 3-3-15,0-3-2 0,5-1-4 0,-2 2 4 16,4-2-3-16,-2-2-8 0,3-1-7 16,2-2-19-16,2 2-10 0,0-2-16 0,2-2-24 15,2-2-25-15,2 0-42 0,3-4-28 16,0-1-28-16,-1 0-54 0,7 0-295 0,-2-1-47 16</inkml:trace>
  <inkml:trace contextRef="#ctx0" brushRef="#br0" timeOffset="154246.25">25931 18105 1466 0,'8'0'21'0,"-8"0"14"0,0 0 14 16,0 0 8-16,0 0 15 15,0 0 3-15,0 0 3 0,0 0-6 0,0 0-2 0,0 0-11 16,0 0-4-16,0 0-14 16,0 0-26-16,0 0-32 0,0 0-61 0,0 0-75 15,-2-8-98-15,2 8-316 0,0-7-68 16</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5:08.936"/>
    </inkml:context>
    <inkml:brush xml:id="br0">
      <inkml:brushProperty name="width" value="0.05292" units="cm"/>
      <inkml:brushProperty name="height" value="0.05292" units="cm"/>
      <inkml:brushProperty name="color" value="#FF0000"/>
    </inkml:brush>
  </inkml:definitions>
  <inkml:trace contextRef="#ctx0" brushRef="#br0">10471 12424 1595 0,'-7'-2'11'0,"7"2"5"15,-5-2-14-15,5 2-3 0,-9 0 0 0,9 0 3 16,0 0-3-16,-6 4 1 0,6-4 2 15,-5 3 5-15,3 3 3 0,2 0 1 0,0 0 2 16,0 1 0-16,0 5 3 0,2 1 11 16,5 3 2-16,-6 2 13 0,8 6 5 0,-1 9 2 15,5 3 5-15,2 3-2 0,12 11 7 16,-2-5-7-16,5 4-2 0,7-2-3 16,3 6 2-16,22 10-1 0,-6 5-4 15,11-1 4-15,9 1-2 0,1 0 2 0,9-2-1 16,3 4-3-16,3-2-2 0,7 6-5 0,1 1-1 15,3-2-7-15,4 5 5 0,0-6-3 16,0 5-3-16,2-1-4 0,5 2-4 0,-1-2 2 16,1 3-3-16,-2 1 0 0,-4-7 0 15,3 2-4-15,-6-3-3 0,-5 1-2 0,-3 1 3 16,-3-4-7-16,-1-2 1 0,-7-1-3 16,-1-7-4-16,-6-2 1 0,-8-4 6 0,-12-15-14 15,-4-2-16-15,-3-1-10 0,-4-6-15 16,-1-1-17-16,-12-8-20 0,-1-5-21 15,-5 0-30-15,-4-9-34 0,-8 0-36 16,2-5-48-16,-4-4-385 0,-3-5-137 0</inkml:trace>
  <inkml:trace contextRef="#ctx0" brushRef="#br0" timeOffset="412.77">14201 12550 1605 0,'-7'-19'-86'15,"0"7"2"-15,-3-2 14 0,0 4 10 0,-3 1 3 16,-6 0 15-16,-6 3 3 0,-2 1 16 15,-2 3 13-15,-18 2 12 0,1 3 7 0,-15 7 8 16,1 3 12-16,-6 8 4 16,-1 5 3-16,-19 16 1 0,-3 4 7 0,-3 2 4 0,0 7 8 15,-4 0-3-15,-10 7-2 16,2 4-2-16,-14 0-1 0,-1 8-4 0,-9-2-4 0,-46 24-3 16,8-3-4-16,-2-3 3 15,-3 0-4-15,2-5-5 0,-8 3-1 0,1-5-3 16,6 1-3-16,33-18-6 0,5-1 4 15,-2 2 0-15,2-1-11 0,4-1 1 0,2 0 0 16,6-3-17-16,10-1-13 0,11-2-11 0,9-6-28 16,11-3-19-16,21-12-31 0,9-4-37 15,6-2-67-15,13-13-247 0,10-3 30 0</inkml:trace>
  <inkml:trace contextRef="#ctx0" brushRef="#br0" timeOffset="2511.3">16993 12983 1274 0,'12'1'43'0,"-7"2"16"0,2-1-4 0,-3-2-5 15,-4 0 0-15,4 3-6 16,-4-3-4-16,7 2-9 0,-7-2-1 0,4 2-4 15,-4 4 2-15,2 1 15 0,0 1 6 16,0 7 12-16,4 10 5 0,3 9 3 0,6 3 7 16,1 17 3-16,11 2 0 0,7 1 0 15,12 17-3-15,6 3-3 0,3 2-4 0,7 3-6 16,7-3-11-16,2-2-4 0,8 6-2 16,8-2-5-16,3 1-2 0,2-5 0 0,7 3-9 15,-4-4-2-15,5-3-5 0,-1-4-8 0,-1-6-6 16,-5-4-13-16,-5-4-7 0,-11-8-28 15,-14-12-24-15,-4-4-38 0,-9-3-55 16,-10-10-67-16,-2-5-120 0,-4-2-80 16,-11-6-128-16,-2 0-53 0</inkml:trace>
  <inkml:trace contextRef="#ctx0" brushRef="#br0" timeOffset="2864.68">18091 12798 1795 0,'-3'-11'75'15,"-4"1"-15"-15,2 4-18 0,5 1-13 16,0 5-4-16,0 0-3 0,0 0-1 0,0 0-4 15,22 16 2-15,-9-7-1 0,-3 11 3 16,13 10-3-16,2 13 9 0,2 3-1 0,0 11-2 16,5 4 2-16,13 16-3 0,-2 0 1 15,6-1-2-15,-1 1-3 0,2-1-5 0,3 1 1 16,1 1-1-16,1-3-1 16,8-2-2-16,-7-4-3 0,11 0-2 0,-1-4-6 15,-3 0-10-15,6-5-15 0,-1-2-19 16,-1-3-25-16,-11-13-30 0,3-6-42 0,0-1-49 15,-3-8-101-15,-1-4-242 0,-5-5-35 0</inkml:trace>
  <inkml:trace contextRef="#ctx0" brushRef="#br0" timeOffset="3163.43">19313 13208 1496 0,'-7'-10'-7'0,"2"5"0"0,0 1 1 16,-1 2-5-16,-5 6 5 0,-2 1-1 0,-2 7 4 16,-15 9 14-16,-17 7 9 0,-1 6 7 15,-13 8 9-15,-19 13 8 0,-7 3 7 0,-13 14-3 16,-7 3-2-16,-1 4-2 0,-3-5-3 15,-9 5-2-15,-2-1-1 0,-2 0-5 0,0-3-2 16,-1-1-2-16,0-4-10 16,6-2-20-16,7-3-20 0,4-6-28 0,9-2-26 15,9-7-41-15,26-13-74 0,11-5-339 16,6-2-32-16</inkml:trace>
  <inkml:trace contextRef="#ctx0" brushRef="#br0" timeOffset="4323.88">17531 11763 1372 0,'0'-6'-19'0,"0"0"13"0,0 3 21 15,0-3 12-15,0 6 6 0,-2-7 13 16,1 2 3-16,-4 4 1 0,-2-5 2 0,-1 2 9 16,-2 2 1-16,-3 2 3 0,-1-2-3 15,-6 1 4-15,5 1-4 0,-1 1-1 0,-5-1-8 16,3 2-4-16,-4 2-5 0,5 2-1 0,-1-3-10 15,-2 5 1-15,3-2-4 0,5 1-6 16,-1 5 0-16,-2-3-3 0,5 3-2 0,2-1-5 16,-1 0 2-16,3 2-4 15,2 0 3-15,4 1-7 0,2 1 3 0,3 0 2 16,0 5-3-16,7 3-2 0,1 6 2 16,4 0-4-16,3-1 2 0,-2 0-3 0,6 3 1 15,-8-4-1-15,1 1-1 0,2-1 2 16,-6-4-4-16,-5-3 3 0,2-3-2 0,-3-1-1 15,-3-1 4-15,-2-2-3 0,0 0 2 16,-4 0 3-16,0 0 5 0,-7-1 6 0,-3 1-3 16,-5-1 1-16,-14 1-2 0,4-4-1 15,-11-1 4-15,-2-1-10 0,4-3-17 0,6-2-22 16,-1-4-36-16,4-2-54 0,4-3-80 16,2-3-129-16,6-5-345 0,7 0-170 15</inkml:trace>
  <inkml:trace contextRef="#ctx0" brushRef="#br0" timeOffset="4555.26">17543 11970 1935 0,'0'-5'36'16,"3"-1"14"-16,-3 0 14 0,4 1 16 15,-4 0 3-15,3-2 0 0,0 0-1 0,2 1-2 16,1 1-11-16,-2-3 2 15,6 1-11-15,4 0-8 0,-1 3 6 0,2-4-17 16,9 0-6-16,-1 3-1 0,0-2-2 16,4 0-9-16,17 3-9 0,-1-1-23 0,-1-1-26 15,-7 1-29-15,3 0-44 0,-4 2-38 0,-8-1-46 16,1-2-59-16,1 1-113 0,-5 1-253 16,-4 0-115-16</inkml:trace>
  <inkml:trace contextRef="#ctx0" brushRef="#br0" timeOffset="4809.84">18008 11803 1612 0,'-4'1'-47'0,"-3"1"10"16,6 0 21-16,-9 2 32 0,6 2 19 0,-4 1 17 15,2 2 11-15,-3 3 13 0,1 1 16 16,-2 4-2-16,-3 2 5 0,0 2 1 0,-1 7-1 15,-3 3-2-15,0-1-14 0,0 4-3 16,1 0-7-16,1-2-6 0,-2 0-8 0,2-2-7 16,3 0-5-16,1-5-11 0,2-7-17 15,4 4-33-15,-2-8-35 0,6-1-44 0,-2-1-56 16,3-3-53-16,3-1-110 0,-2-3-348 16,8-2-160-16</inkml:trace>
  <inkml:trace contextRef="#ctx0" brushRef="#br0" timeOffset="5921.76">18465 11850 1784 0,'2'-4'-22'0,"-2"4"9"16,0-6 12-16,0 6 11 0,2-3 16 16,-2 3 6-16,0-5 0 0,0 5 7 0,0 0-3 15,0 0-8-15,0 0 6 0,0 0 1 16,0 0 12-16,0 0 7 0,0 0-3 0,-4 16 1 15,1-7 2-15,2 2 3 0,-5 1-5 16,1 3 0-16,2 0-1 0,-7 3-1 0,5 2-1 16,-4 2 2-16,-2 1-4 0,3 0-3 15,-4 9-4-15,-1-2 0 0,3-3-8 16,1-5 1-16,1 0 2 0,-1 0-5 16,3-2-9-16,2-3-1 0,0 1-1 0,0-2 1 15,4-3 3-15,-5-2-3 0,5 1-1 0,2-3-3 16,3 1-1-16,1 0 4 0,3-3-3 15,3 0 5-15,4 0-8 0,4-2-4 0,5 1-7 16,4-3-10-16,3-3-16 0,-1 2-19 16,5-4-21-16,-5 2-22 0,14 0-38 0,-10-1-43 15,2-7-56-15,-2 3-90 0,-10-2-119 16,0 0-150-16,-3 1-82 0</inkml:trace>
  <inkml:trace contextRef="#ctx0" brushRef="#br0" timeOffset="6145.69">18985 12050 1649 0,'-1'-6'7'0,"1"6"11"15,-2-5 13-15,2 1 6 0,0 4 4 16,-2-5 1-16,2 5-8 0,0 0 7 0,0 0 2 16,0 0 9-16,0 0 8 0,-11 9-5 15,7 0 1-15,-1 2-8 0,2 5-2 0,-2 0-1 16,-2 7-5-16,2-2-4 0,-4 1-4 0,5-1-8 15,-3-2-15-15,4 0-21 0,-4-4-27 16,2 2-29-16,4-3-50 0,-1-2-58 0,0-2-104 16,0 0-317-16,4-3-95 15</inkml:trace>
  <inkml:trace contextRef="#ctx0" brushRef="#br0" timeOffset="6673.2">19174 11882 1520 0,'0'5'-65'0,"3"0"19"0,-3-2 24 16,0 4 31-16,0-1 19 0,0 2 17 0,-3 2 13 15,3-2 10-15,0 6 3 0,0 0 4 16,-2 4 0-16,1 1 1 0,-6 5-2 0,1 3-3 16,2-2-1-16,-3 0-7 15,4-2-1-15,-7 0-7 0,8 2-3 0,-1-5 0 0,0-1-4 16,-3-3-1-16,3 0-8 15,2-5 0-15,-1-1-2 0,2 0 0 0,-2-3 1 16,-1-1-2-16,6-3-5 0,-3-3-3 16,0 0-2-16,0 0-10 0,22-13-8 0,-7-1-3 15,7-9 10-15,-4-4-7 0,5-2-3 16,3 5-1-16,-3-2-3 0,-5 9 2 0,-3 1 0 16,-3 3-2-16,1 4-1 0,-4-2-6 15,-1 4 2-15,1 4-2 0,-6 1 2 0,4 2 0 16,-7 0 9-16,4 11 1 0,-4-2 1 0,0 1 3 15,0 6 0-15,-1 4 6 0,-4 5-10 16,0 0 3-16,3-1-3 0,-1 3-9 0,1-7-21 16,-3 1-26-16,3 2-27 15,-1-4-35-15,2-3-46 0,-3-2-46 0,4-1-118 16,-3-1-347-16,3-7-165 0</inkml:trace>
  <inkml:trace contextRef="#ctx0" brushRef="#br0" timeOffset="6916.87">19634 11884 1789 0,'0'-6'-18'15,"3"1"30"-15,-3 0 13 0,0 1 14 0,0 4 12 16,0-5 6-16,0 5 3 0,0 0-4 16,0 0 2-16,0 0 3 0,0 0 1 0,0 0 4 15,-3 17-1-15,1-4-6 0,-2 6 1 16,0 3-9-16,-5 1 0 0,-1 11-6 15,-1 2-2-15,-1-2-8 0,-1 0 3 0,2 0-12 16,-1-2-12-16,-1 0-19 0,5-7-25 16,1-2-26-16,1-7-30 0,0 4-44 0,2-6-53 15,-3 4-70-15,5-9-173 0,2 0-131 16,0-1-58-16</inkml:trace>
  <inkml:trace contextRef="#ctx0" brushRef="#br0" timeOffset="7113.27">19607 12159 1543 0,'0'-8'35'0,"5"-1"14"15,-4 2 0-15,6-3 2 0,-2-1 9 0,7 0-3 16,0-3-5-16,3 5-6 0,1-4 1 16,6 1-10-16,-2 1-2 0,4 0-6 0,-1 1 2 15,-3 3-10-15,3 0-9 0,-1 1-33 16,-5 1-35-16,-1-2-40 0,-4 3-53 0,3 1-69 15,-4 1-331-15,-3-2-52 0</inkml:trace>
  <inkml:trace contextRef="#ctx0" brushRef="#br0" timeOffset="7315.67">19716 12046 1477 0,'-4'5'-29'0,"-1"1"13"16,4 1 35-16,-3 0 24 0,-1 0 18 0,3 6 12 15,-1 1 7-15,2 0 1 0,-1 6-6 16,2-2-5-16,0 3-6 0,2-1 2 0,2 8-12 16,7 6-9-16,-1-2-2 0,3-1-4 0,2-2-21 15,1 1-17-15,3-3-29 16,1-3-27-16,0-1-28 0,-3-6-45 0,0-4-54 16,-3-1-99-16,0-3-232 0,1-2-17 15</inkml:trace>
  <inkml:trace contextRef="#ctx0" brushRef="#br0" timeOffset="8057.14">18860 12641 1412 0,'3'-11'1'0,"0"1"20"0,-1 5 23 16,2-3 17-16,-1 3 15 0,-1 1 11 15,-1 0 8-15,-1 4 0 0,0-5-3 16,2 0-11-16,-2 5-7 0,3-3-5 0,-3 3-10 15,0 0-5-15,0 0 0 0,7 11 5 0,-7-1-3 16,1 3 2-16,-1 6 5 0,2 4-5 16,0 2 1-16,3 5-3 0,-1 7-3 0,0 2-1 15,3-2-3-15,-4-5-2 0,2-5-8 16,1-2 16-16,-2 0-19 0,3-6 0 0,-2 3 3 16,2-6 5-16,-1-2 8 0,3-1-4 15,-1-5-6-15,2-2-2 0,3-2 2 0,2-4-4 16,6-4 3-16,2-5-14 0,9-9-1 15,-1-4-8-15,8-13-10 0,0-4-13 16,-4-8-16-16,1-6-5 0,1 1-10 16,0 4-11-16,-9 5-14 0,0 3-23 0,-11 12-17 15,0 5-33-15,-7 6-34 0,0 4-50 16,-3 2-42-16,-1 3-109 0,-4 3-67 0,3 3-125 16,-3-1-64-16</inkml:trace>
  <inkml:trace contextRef="#ctx0" brushRef="#br0" timeOffset="8469.34">19481 12816 1516 0,'0'0'6'15,"0"0"8"-15,0 0 16 0,0 0 3 16,0 0 3-16,0 0-1 0,0 0-6 0,0 0 4 15,0 0-5-15,12-9-9 0,-12 9 0 16,13 0 4-16,-4 0-9 0,-1 2 2 0,2 0-3 16,-1 3-3-16,-1-2 4 0,0 3-10 15,3 1 4-15,-5 2 0 0,1 0 4 0,-4 2-5 16,0-1-1-16,-1 5 1 0,-4-5 0 16,-1 3 0-16,0 1 2 0,-6-2 4 15,1 3 5-15,-2-1 1 0,-1-1 2 0,-3 1 3 16,-1 0 1-16,0-1 6 0,2-1 2 15,1 0 5-15,3-5 4 0,1 2 2 0,2-3 8 16,-1 0 4-16,3-1-1 0,1 0 4 16,3-2-11-16,0-3-7 0,12 3-4 0,0 2-5 15,4-5-5-15,8 3-5 0,6-3-7 16,1 2-5-16,18 0 2 0,-4-2-26 0,4 2-17 16,-3-2-17-16,1 2-24 15,-8-2-41-15,-10 0-32 0,5 0-70 0,-5 0-115 0,0 2-272 16,-7 0-101-16</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6:30.660"/>
    </inkml:context>
    <inkml:brush xml:id="br0">
      <inkml:brushProperty name="width" value="0.05292" units="cm"/>
      <inkml:brushProperty name="height" value="0.05292" units="cm"/>
      <inkml:brushProperty name="color" value="#FF0000"/>
    </inkml:brush>
  </inkml:definitions>
  <inkml:trace contextRef="#ctx0" brushRef="#br0">4837 5229 665 0,'-14'6'177'0,"14"-6"-55"0,0 0-41 16,0 0-27-16,-6 2 5 0,6-2-6 0,0 0 14 15,-7 1-4-15,7-1 11 0,0 0-6 16,0 0-6-16,0 0-3 0,0 0-4 0,0 0-4 16,0 0-4-16,0 0-9 0,-3 3 9 15,3-3-13-15,0 0-2 0,0 0-8 0,0 0 1 16,0 0-1-16,0 0-6 0,0 0 2 16,0 0-3-16,0 0 1 0,0 0-8 15,0 0 0-15,0 0 4 0,0 0 2 16,18-4-3-16,-11 2-7 0,1 0-4 0,2 0 3 15,3 2 0-15,-1-4 1 0,3 0 8 16,0 0-10-16,4 1 1 0,-1-2-4 0,2 3-1 16,0-4 0-16,2 2 3 0,5 0-3 15,-2 0 5-15,2 1-5 0,3-2 0 0,0 2-3 16,-2 2 0-16,4-3 4 0,8-1 0 16,4 3-3-16,-2-1-1 0,4 1 4 0,1 0-2 15,-4 0 0-15,4 2 4 16,1-2-5-16,4 2-2 0,0 0 2 0,1 0 2 0,1 0 2 15,-2 0 0-15,0 0-2 0,0 0 2 16,3 0-4-16,0-2 1 0,-1 2 2 16,0 0-1-16,1-1-2 0,1 1-1 15,-1 0-1-15,0-2-1 0,-1 4-1 0,-1-2-1 16,2 0 4-16,-3 0-7 0,0 1 8 16,3-1-5-16,0-1 4 0,2 1-2 0,-3 0 4 15,2-2 0-15,-4 2 0 0,3 0 1 16,-3 0-3-16,1 0 10 0,-1 2-7 0,3-2-6 15,-4 0 6-15,-1 0-4 0,3 0-2 16,-3 1 10-16,0-1-8 0,-1 2 4 0,-1-2 1 16,-2-2 2-16,-2 2-2 15,-5 0 1-15,-7 0-3 0,4 0 1 0,-4 0-1 16,3 0 1-16,9-1-1 0,-8 1 3 16,-2 0-1-16,11 0-4 0,-5-2 0 0,-8 2 3 15,3 0 2-15,7-3-9 0,3 2 7 16,-8 1 1-16,-2 0-4 0,-2 0 2 0,1-2 0 15,9 2 0-15,-5 0-2 0,6-1-1 16,-6 1 0-16,6-4 0 0,-6 4 1 0,-4 0 5 16,9-2-5-16,-4 2 3 0,-8-3-4 15,5 3 2-15,-3 3 0 0,2-3-2 0,-3-3 3 16,4 3 2-16,0 0-1 0,7-2 0 16,-3 2 2-16,-8-1-6 0,3 1-1 0,-3 0 7 15,4 0-7-15,10-2 5 16,-8 2-2-16,-4 0 6 0,-3-2-4 0,5 4 3 15,-5-4 1-15,3 4-7 0,-3-2 2 16,5 0-3-16,-5 2 5 0,3-2-2 0,9 1-1 16,-4 1 3-16,-6-2-2 0,12 3-3 15,-10-1 1-15,9 0 5 0,-8 0-1 0,-1-2-1 16,-3 1-1-16,2 1 2 0,7-1 2 16,-2-1-5-16,-11 0 3 0,2 3-4 0,2-3 4 15,-3 0 1-15,2 0-8 0,-1 0 7 16,-1 0 1-16,-4 0-1 0,7-3 0 0,-2 6-2 15,-2-3-2-15,4-3 8 0,1 3-8 16,-3 0 3-16,4 0 2 0,-3 0 2 16,13-1-1-16,-6 1-4 0,-4-2 3 0,8-3-1 15,-7 5-1-15,10-2 1 0,-12-1-4 16,-1 1 1-16,-2 1 3 0,0-1-2 16,0 0-6-16,1 0 7 0,-2 0-3 0,-3 2 2 15,3 0-3-15,-2 0 4 0,5 0-1 16,-3 0-1-16,-3 0 3 0,3 0-3 0,-2 0 0 15,-1 0 1-15,3 0 2 0,-6 0-1 16,2 0-5-16,0 0 1 0,-2 0 0 0,2 0 3 16,-1 0 3-16,-1 0-3 0,-3 0 3 15,4 0 1-15,-6 0-4 0,4 0 4 16,-4 2-3-16,1-2 2 0,2 0-5 0,-2 0 0 16,2 0 6-16,3 0-6 0,-4 0 0 15,3 0 1-15,2 0 0 0,1 0 3 0,-3 2-5 16,0-2 3-16,2 2 1 0,-2-2 4 15,3 2 0-15,-1-2-4 0,0 1 1 0,-2-1-2 16,2 2 1-16,0-2 0 0,-1 3-1 16,1-1-1-16,-2-2 2 0,-1 4 3 0,6-3-3 15,-1 2 3-15,0 0-4 0,1 0-1 16,-1-1-2-16,-2 4 7 0,5-2-2 0,-1-1-2 16,-1 2 2-16,0 0-2 0,4-2 2 15,-2 2-5-15,1-4 0 0,-2 3 2 16,0-2 0-16,1 2 0 0,10 1-2 15,-5-2 2-15,-5 1 0 0,10 1 2 0,-6-2-3 16,-6 0 5-16,0 0 0 0,1 1-2 16,-1 2-3-16,4-3 7 0,-3 2-6 0,0-2-1 15,-2 1 0-15,3-2 7 0,-3 2 4 16,-2-1-7-16,-2 1-2 0,1-2 0 0,-6 0 5 16,3 2-3-16,-3-4 4 0,-5 1-2 15,2-1 0-15,0 2-1 0,-5-2 0 0,1 3-3 16,-3-2 7-16,3-1-6 0,-2 0 0 15,-4 0-3-15,5 0 1 0,-5 0 5 0,3 2 0 16,-1-2 0-16,-7 0 1 16,10 0-5-16,-1 0 2 0,-9 0-1 0,13-2 1 15,-10 1 7-15,-3 1-9 0,11 0 6 16,-7-3-3-16,-4 3 1 0,9-2-2 0,-9 2 2 16,8-1 1-16,-8 1-1 0,6-2-1 15,-1-2-1-15,-5 4 6 0,9-2-3 0,-9 2 0 16,3-4 0-16,-1 3-3 0,-2 1-6 15,7-4-1-15,-7 4 2 0,4-4-4 0,0 2-2 16,1-1 12-16,-4-1-5 0,1 0-5 16,3-2 4-16,-1-2-1 0,0-1-1 0,0-1 4 15,3-3-6-15,-4 1 0 16,4-4 6-16,-1-1-1 0,3 2-3 0,-3-6 1 16,3 2 0-16,-1-2 1 0,0 0-3 15,1-3-1-15,-1 3 3 0,0 1-5 0,1-1-1 16,-1 0 4-16,1-1-4 0,-3 6-1 15,1-3 3-15,-4 2-9 0,2 0 3 0,1 2 1 16,-4 3-5-16,2-3 9 0,1-1-3 16,-2 1-7-16,-1 2 0 0,1-1-5 0,1 1 1 15,0 0 5-15,-4 0-1 0,4 0 4 16,-2 0-3-16,3-1 3 0,-3 1 6 16,-1-2 0-16,2 3-5 0,1-3 5 15,1 4-5-15,-4-3 7 0,1 2 4 0,1 0-5 16,1-1 1-16,-1 1 1 0,-3 1 0 15,3 0 4-15,1-1 0 0,1 1-5 0,-3 1 3 16,-1-3 0-16,2 2 5 0,-1-1-1 16,2-1-2-16,-1 0 3 0,-2 2-3 0,1 1-2 15,3-1 4-15,-5 0-6 0,4 1 4 16,-4 0 2-16,2 2 5 0,-2-2 3 0,0 1-14 16,-2-1 7-16,4 4 0 0,-4-5-1 15,2 4-6-15,-2 0 7 0,0 0-5 0,-1-1 1 16,1 3-3-16,0-2-2 15,1 0 3-15,-2 0 4 0,-1 3-5 0,2-3 1 0,-2 2 12 16,0 1-8-16,-1-1-2 16,0 0-5-16,4-1 11 0,-3 1 0 0,-1 1-4 15,3 0 3-15,-1 1-7 0,-7-1 5 16,7 1-3-16,-4-3 6 0,3 1-11 0,-4 2 4 16,2-1-5-16,-3 0-2 0,1 3 0 15,-1-3 8-15,-1 0-12 0,-1 2 5 0,1-3-2 16,-3 2 4-16,1 1 0 0,-3-2-1 15,-2 3 8-15,0-1-7 0,1-2 4 0,-6 1-4 16,4 1-5-16,-3 0 4 16,2 0 7-16,-5 0-5 0,2 0 0 0,-1 2 0 0,-1-1-4 15,1-3 12-15,-2 3-4 16,2 1 1-16,-6 0-2 0,1-2 8 0,-1 0-5 16,-1 2 9-16,3-2-13 0,-2 1 4 15,-3 2 2-15,3-1 2 0,-1 0-1 0,2-1-3 16,-6 1 6-16,3 0-8 0,-3 1 7 15,1-1-7-15,-12 2 0 0,9-2 5 0,3 0-4 16,1 2 3-16,1 0 3 0,-3-2-7 16,-9 1-4-16,4 3 11 0,-2-1-1 0,-1-1-4 15,3 0 2-15,-2 2 9 0,-1-1-16 16,-5 1 11-16,5-2-2 0,5-1-2 0,-8 3 0 16,2-2 0-16,5-2 2 15,2 2-6-15,3-2 5 0,-1 0 5 0,-10 0-7 0,-2 1 1 16,10-1 6-16,2 0-12 15,-8-3 12-15,2 3-15 0,-1-2 12 0,-3 0-4 16,-3-1-2-16,5 1 0 0,-4-2-3 16,0 3 7-16,3-3 5 0,-9 0-15 0,4 2 14 15,2-1 0-15,0-2-4 0,-2-1 2 16,-1 3-5-16,4 1-3 0,-4-2 9 0,3-1 0 16,-3 3-2-16,4 0-6 0,-2-2 7 15,2 3-5-15,-2-1-3 0,1-3 0 0,-3 5 9 16,1-4-10-16,0 4-5 15,-3-1 15-15,-1 1-12 0,0-2 7 0,-1 2 5 16,1 0-5-16,-1 0 4 0,1 0 1 16,-3-2-13-16,1 2 9 0,4 0-5 0,-7 0 6 15,4-2-1-15,-1 2-1 0,-1 0 6 16,3 0-5-16,4 0-4 0,-6 0 13 0,4 2-10 16,0-2 7-16,3 0-15 0,-5 0 7 15,0 0-7-15,1 0 8 0,-3 0 0 0,-1 0-3 16,0 0-7-16,0 0 12 0,-5 0 1 15,1 0 1-15,-14-2-5 0,2 0-6 0,1 2 2 16,-3-1-3-16,4-3 11 0,-3 4-5 16,4-3-6-16,1 1 2 0,7 1-1 0,3 2-4 15,2-1 12-15,-5 0-1 0,1 2-12 16,3-2 2-16,-1 0 9 0,0 0-6 16,3 0 18-16,-1 1-24 0,3-1 1 15,2 2 5-15,-1 2-5 0,-1-4 10 0,0-4-2 16,0 8-12-16,0-3 13 0,0-1 6 15,2 0-3-15,-1 2-1 0,0-2-9 0,-1 2 7 16,2-2-3-16,2 2-2 0,-1-2 4 16,-1 0-8-16,2-2 5 0,1 2-3 0,4 0 0 15,-4 0 6-15,3-2 2 0,9-1-7 16,0 3 8-16,7-4-5 0,-4 4 1 0,0-2 5 16,1 1-10-16,0-1 9 15,-1 1-3-15,3 2-2 0,-3-2-1 0,3 1-4 16,-1 0-1-16,-1 0 14 0,-1 0 2 15,1 0-2-15,0 0-13 0,-1-2 8 0,1 2 0 16,-3-1 2-16,2 1-1 0,-3 0 0 16,3 0-2-16,-1 0-2 0,-14 0 10 0,6 0-9 15,-8 0-3-15,12 0 10 0,-10 0-9 16,1 0 2-16,0 0 6 0,-4 1-1 0,2-1-4 16,-1 2 1-16,-1-1 13 0,2-1-5 15,-2 2-9-15,3-2 0 0,0 1 6 0,4 1 6 16,6-2-18-16,-8 5 10 0,11-5-1 15,3 0-1-15,-1 2-4 0,0-2 5 16,4 0 5-16,-4 2 1 0,2 0-9 16,1 0 2-16,0-1 3 0,0 1 6 0,7 0-4 15,-6 0 0-15,4 1-1 0,1-1-5 16,3-1 7-16,-4 1-1 0,3 2-5 0,-1-4 6 16,4 2-5-16,-1 3-4 0,3-1 2 15,2-2-1-15,1 0 4 0,1-1-7 0,2 1 1 16,0 0 8-16,2 0-7 0,-4-1-8 15,4 3 10-15,2-3 1 0,-2-1-2 0,3 4 2 16,-1-2 7-16,6-2-7 0,-9 2 0 16,4-2-2-16,5 0 9 0,-7 2-5 15,7-2-1-15,-8 2 2 0,8-2 13 16,-6 1-12-16,6-1 0 0,-11 2-10 0,11-2 5 16,-6 2 5-16,6-2-3 0,-9 2-1 15,8-1-1-15,1-1 5 0,-12 0-1 0,12 0 7 16,-8 2-14-16,4 0 15 0,4-2-5 15,-10 2-7-15,5 0-1 0,-5-2 6 0,2 1-3 16,-1 3 7-16,1-3-2 0,-3-1-6 16,2 2 9-16,-1 0-4 0,0-2-4 0,0 0 0 15,0 2-3-15,0 0 4 0,0-2-1 16,0 2 8-16,-1-2-9 0,0 1 0 0,1-1 9 16,2 2-11-16,-2-2 4 15,0 2 3-15,2-2-1 0,-1 2 5 0,4-2-9 16,-2 2 4-16,7-2 4 0,-8 0-7 15,8 0 11-15,-10 1-4 0,10-1-2 0,-7 2-3 16,7-2 0-16,-6 2-1 0,6-2 1 16,0 0 2-16,-7 0 2 0,7 0-8 0,0 0 10 15,0 0-4-15,-8 0-2 0,8 0 5 16,0 0-7-16,0 0-3 0,0 0 11 0,-7 2 1 16,7-2-11-16,0 0-4 0,0 0 11 15,0 0-5-15,0 0 2 0,-2 3-1 16,1 3-4-16,1-6 3 0,-4 5 3 15,4 0 8-15,-3-1-7 0,3-1-6 0,-2 3 2 0,0-1 2 16,2 2 1-16,0 0-4 16,-1 4 8-16,-2-5-3 0,1 4 1 0,0-1-5 15,-1 3 5-15,1-1 2 0,2 2-9 16,-1 1 6-16,-1-3-2 0,-1 1 3 0,1 3-1 16,2-3-3-16,-2 4-5 0,2-4 4 15,0 3 8-15,0 1-3 0,0-1 4 0,0 0-9 16,0-2 8-16,0 3-4 0,2-2-4 15,0 1 0-15,-2 1 10 0,3-1-11 16,-1 0 2-16,-1 0 2 0,-1-2 6 16,2 4-4-16,-2-4-1 0,3 3 1 0,-1-1 7 15,-2 0-8-15,2 0 7 0,1-2-5 16,-3 2 3-16,1-1-2 0,-1-1-9 0,0 2 4 16,0-2 10-16,2 0-10 0,-2 1 8 15,0-2-1-15,0 1-6 0,2 1 11 16,-2 1-10-16,3-1-1 0,-3 0 8 0,0 0-3 15,0-1 4-15,2 1-10 0,-2 2 0 16,0-2 7-16,0 1 6 0,0-3-5 0,0 2-8 16,0-1 4-16,0 1 4 0,0-1-5 15,0-2-1-15,0 1 3 0,2-1 3 0,-4 0-6 16,4 1 5-16,-2-1 4 0,0-2-9 16,1 1 2-16,-1-1-5 0,0 0 5 0,0 1-7 15,0-2 15-15,0-3-8 16,2 3-4-16,-2-2 4 0,0-2-9 0,0 1 7 15,3 1-1-15,-3-3-5 0,0 1 8 16,2 0-3-16,-2 0 4 0,0 0-6 0,0 1-1 16,0-5 10-16,0 7-8 0,2-3 6 15,-2-2-6-15,0-2-3 0,3 6 6 0,-3-6-2 16,0 6 6-16,0-6-7 0,2 4-3 16,-2-4 6-16,0 0 8 0,0 0 2 0,0 0 6 15,0 4-1-15,0-4-4 0,0 0-5 16,1 3 2-16,-1-3 5 0,0 0-8 0,0 0 8 15,0 0-8-15,0 0 3 16,0 4 4-16,0-4 5 0,0 0-12 0,0 0 6 16,0 0-5-16,0 0 0 0,0 0-1 15,0 0-4-15,17-6 4 0,-12 6 1 0,3-1-3 16,1-1-1-16,-1 0-1 0,2-1 4 16,0 2-3-16,3-1-6 0,2 0 1 0,2 0 11 15,2-2-11-15,-1 2 7 0,2 0-9 16,0-2 13-16,2 3-8 0,0-1-12 0,1 0 7 15,5-1 0-15,1-1 0 0,1 1 6 16,-1 0-8-16,0 1 4 0,0 0-8 0,3 0 7 16,-1-2-5-16,1 2 1 15,0 1-2-15,-1-1-6 0,-4-1 0 0,3 2-3 16,-5 1 8-16,4-2-1 0,-6 2 3 16,2 0-8-16,-1-1-11 0,1 1 2 0,-4 0-1 15,4 0-7-15,1 0-15 0,-3-2-12 16,-1 2-17-16,3-2-24 0,-2 4-165 0,-1-4 217 15</inkml:trace>
  <inkml:trace contextRef="#ctx0" brushRef="#br0" timeOffset="2116.4">762 4706 728 0,'0'-6'2'0,"0"6"17"16,0-3 3-16,0 3 8 0,0 0-5 0,-2-6 0 16,2 6-2-16,-6-4 3 15,6 4 1-15,-11 0 13 0,2 4 11 0,-1-2-1 0,-2 4-3 16,-3 3 1-16,-2-2-1 0,1 5-3 15,-4-1-7-15,3 2 1 0,-1 3-1 0,3-4-4 16,0 4-3-16,1-1-9 0,6-1 1 16,1 0-3-16,1-3 0 0,2 1-4 15,-1-1 2-15,5-1-4 0,0 1 1 0,5 0 0 16,1 1-6-16,0 3 0 0,4-3 4 16,5 4 0-16,0-1 0 0,10 4-6 15,0-1 3-15,2 2 2 0,-2-2 0 0,2-4-5 16,-1 2-5-16,-5 0 3 0,-2-3-1 15,-2 1-2-15,-2-2 5 0,-1 2-2 16,-3-1-1-16,-1-1-3 0,-1-2 2 0,-3 0 9 16,-6 0 9-16,2 1 8 0,-4-2 9 15,1 3-3-15,-9-1 3 0,-2 2 2 0,-3 0-7 16,-3-1-4-16,-4 1 1 0,-7 1-9 16,1-5-11-16,3-2-25 0,0-3-32 15,5-2-40-15,0-4-42 0,3-3-67 16,4-5-329-16,-5-5-31 0</inkml:trace>
  <inkml:trace contextRef="#ctx0" brushRef="#br0" timeOffset="2400.88">963 4684 1314 0,'9'-6'-59'16,"-9"6"12"-16,0 0 6 0,0 0 6 15,11-2 3-15,-11 2 11 0,0 0 3 16,0 0 22-16,12 15 6 0,-6-4 9 0,-2 5 1 16,3 0 1-16,-1 7-1 0,1 1 2 15,-4 4 0-15,4 9 2 0,-1 1-5 0,-4-2 0 16,0-2-4-16,0-5-13 0,1-2-23 15,1 1-48-15,-4-1-44 0,0-4-77 0,0-4-111 16,0-1 181-16</inkml:trace>
  <inkml:trace contextRef="#ctx0" brushRef="#br0" timeOffset="2915.59">1135 4691 906 0,'0'-17'50'16,"-3"6"23"-16,3-1 10 0,0 1 8 0,0 0 3 16,0-1 3-16,2 1 4 0,-1 1-5 15,1-1-6-15,1-2-6 0,5-1-9 0,-1 2-7 16,0-2-9-16,5 3-7 0,2-6-5 16,-1 6-5-16,3-1-6 0,1 4-3 15,0 1-5-15,2 0 1 0,-2 0-7 16,2 4 4-16,-3 1-17 0,-4-2 4 0,2 4-6 15,-4 2-3-15,3 2-2 0,-3 1-2 16,-2 1 0-16,-1 2 2 0,-3 1-3 0,-2 2 0 16,-2 5 3-16,-4-3 0 0,0 4 0 15,-1 0 3-15,-3 0-6 0,0 2 0 0,-3-2-2 16,3 0-1-16,-2 0-4 16,0-4-4-16,2 1-4 0,1 0-6 0,0-4 0 0,3 0-10 15,0-1-2-15,-1-2 3 0,1 1 1 16,4-2 3-16,0 1-3 0,0-3 12 15,0 0 0-15,4-2-2 0,-2-1 8 16,5 3-3-16,-3-1 0 0,6-2 1 0,-3 1 7 16,1 0-5-16,1 2 8 0,3 2-3 15,-1-1 6-15,1 0-7 0,3 4-1 0,-3 0 5 16,1 3-2-16,-3-2 0 0,0 4 2 16,0-1 1-16,-2-1 2 0,-2 2 3 15,-2-1-6-15,-4 1 6 0,0 1-5 0,-4 0 9 16,-2-1 0-16,-5 6-5 0,-8 5 4 15,-4-3 1-15,-2-1-14 0,-7-2-31 0,2 1-49 16,-7-9-67-16,10-1-86 0,4-4-222 16,2-6 29-16</inkml:trace>
  <inkml:trace contextRef="#ctx0" brushRef="#br0" timeOffset="3387.4">1769 4316 1219 0,'-2'-5'-26'0,"0"1"32"0,2 0 10 15,-2-1 1-15,2 5 9 0,-4-5-4 16,4 5 12-16,-2-5-14 0,2 5-2 0,0-1-4 15,0 1 1-15,0 0 7 16,0 0 3-16,0 15-2 0,2-4-3 0,1 2 0 16,-2 6 2-16,3 7-3 0,3 10 2 15,-1 4 1-15,1 1 2 0,-2 3-5 0,2 0-4 16,-3 1 1-16,-2 0-5 0,0-1 9 16,0 0-4-16,1-1-4 0,-3-4-7 15,2 4 4-15,-2-11-2 0,0-5-11 0,-2 2-12 16,2-5-23-16,0-4-30 0,-3 0-45 15,3-6-45-15,-2-2-293 0,2 1 40 0</inkml:trace>
  <inkml:trace contextRef="#ctx0" brushRef="#br0" timeOffset="3880.21">2071 4381 1156 0,'5'-18'-16'15,"-1"5"33"-15,0 2 11 0,-4 0 14 16,2 4 6-16,0 0 7 0,-2 4 8 16,0-1-4-16,3-1 1 0,-3 5-11 0,2-7-7 15,-2 7-1-15,0-5-9 0,0 5-4 16,0 0 0-16,0 0-1 0,0 0-3 15,-5 13-6-15,3-5-1 0,0 6-3 16,-2 2 0-16,-2 6 2 0,-2 13 0 0,-2 1-6 16,2 3 7-16,3-3-8 0,-4 4 8 15,3-2-10-15,-1 1-2 0,-1 0-1 0,4-2-8 16,4-8-14-16,0-5-8 0,2-3-9 16,0 0 4-16,2-3 1 0,2 0 0 0,0-4-4 15,3 0 5-15,-3-3 1 0,3-3 4 16,1-2 2-16,1 0 1 0,-1-5-3 15,-1-1 8-15,1-1-4 0,0-6 14 16,3 2 3-16,-1-7 6 0,1 2 10 0,0-8 2 16,-4 0 3-16,1-1 2 0,0-14 3 15,-3 5-2-15,1-12 2 0,-1 1-3 0,-4-1-4 16,-3 6 2-16,0 3-5 0,-1-8 0 16,-1 6-2-16,-3 7-7 0,-2 0 0 0,2 3-14 15,-3 1-20-15,-1 6-27 0,-4 0-33 16,1 4-47-16,-3 4-54 0,0 0-240 0,-3 4 60 15</inkml:trace>
  <inkml:trace contextRef="#ctx0" brushRef="#br0" timeOffset="28796.55">17690 5143 1082 0,'0'0'-57'0,"0"0"24"16,0 0-1-16,0 0 14 0,0 0-4 15,0 0 14-15,0 0 12 0,0 0-4 16,0 0 7-16,0 0-1 0,0 0 5 15,22-9 3-15,-16 8 3 0,4 1-4 0,1-2 3 16,2 0 1-16,2 2 1 0,1 0 1 16,-2-2 8-16,8 0-9 0,-1 0-4 0,1 1-4 15,2-1 5-15,1 2 0 0,3-2-6 16,2 2 5-16,10-5 13 0,-3 4-22 0,5-3 1 16,-1 2 3-16,5-4-7 0,1 5 5 15,-1-1-3-15,2-2 6 0,3 1-6 0,-3 1 5 16,2 0-3-16,1 4-4 0,-1-2-4 15,-2 0 2-15,4 0 1 0,-2 0 0 16,-1 0 2-16,-1 2 0 0,2-1 1 0,2 1-2 16,0 0-7-16,-6-2 13 0,5 2-6 15,-6 0-4-15,5-2 1 0,2 0 2 16,-4 0-3-16,-1 0 4 0,5 0 0 0,-5 1 2 16,1-1-6-16,1 4 10 0,-1-4-1 15,2 2-8-15,1-1 5 0,-5-1-2 0,4 1-1 16,-3-1-2-16,-3 2 13 0,-1 1-9 15,-3-3-5-15,5 2 7 0,1 1 0 0,-8-3-8 16,8 0-1-16,-9 0 9 0,8 0 1 16,4 2-1-16,-6 0-2 0,4-1-6 0,-2 3 10 15,2-4 1-15,-3 2-4 16,-1-2 0-16,-5 0-6 0,9 0 2 0,-1 2-2 16,-2-2 4-16,2 0-3 0,-2-2-2 15,-3 2 7-15,-8 0-5 0,0 0 8 0,11-2-5 16,-7 2 5-16,-9-2-6 0,4 0 5 15,-2 1-3-15,-3-1 5 0,2 0-4 0,-2-1-3 16,0 1 1-16,0 1-5 0,1-3 5 16,4 2 5-16,-5-5-3 0,2 3-5 0,1 0 0 15,-3 1 3-15,0-1-4 0,0-2 7 16,0 2-6-16,1 0 0 0,-1 0-5 0,0 1-2 16,-2-1 13-16,-1 1-1 0,-3 1 0 15,2-3 0-15,0 0-4 0,-2 1-1 0,-1 0 1 16,2 0 2-16,-1 1-3 0,0 1 6 15,-5 0-9-15,6-1 3 0,-2-1 2 16,0 2 6-16,0-3-6 0,0 2-6 16,0 1 4-16,4 0-3 0,-1 0 2 0,-1 0-4 15,1 1 10-15,1-1-3 0,1 0-1 16,-2 0 1-16,0 0-3 0,1 1 3 0,-4-1-2 16,2 0 7-16,-2 0-10 0,1 2 16 15,-2-1-6-15,2-1-5 0,-2-2 4 0,0 2-15 16,2 1 7-16,-1-1 3 0,2 0 0 15,1 0-4-15,0 1 8 0,1 1-5 0,3-2-3 16,-4 0 12-16,2 2-5 0,0-2-11 16,4 2 1-16,-6-2 9 0,0 2 4 15,4 0-12-15,3-1-2 0,2 1 11 0,0 0 4 16,-4 1-2-16,4 1-10 0,0 0 2 16,-4 0-2-16,2 1-1 0,2-1 1 15,0 2-1-15,-4-1 3 0,4 1 0 0,-2-1-1 16,0 1 0-16,2-2 4 0,10 1 1 15,1 1-7-15,-4 1 10 0,-8-1-1 0,1-2 1 16,10 1-7-16,-9 1 1 0,-1-1 1 16,10 3 0-16,-2-1 0 0,0 0 1 0,-7-1-2 15,-1-2 9-15,10 3-10 0,0 0 9 16,-2 2-4-16,0-3-5 0,0 1 5 16,0 1-3-16,-10-2 5 0,-2-1 4 0,1 2-6 15,-1-1-4-15,1-2 4 0,1 3-1 16,-3-1 4-16,-2 1 3 0,0-2-4 15,-4 0 0-15,6 0-2 0,-5 2 4 0,-2-3 0 16,4 1-6-16,-3 1 4 0,-1-2-4 16,4 2-2-16,-6-1 4 0,6 0-1 0,-3 1-4 15,-1-2 5-15,4 1 5 0,-1 1-1 16,-3-2-4-16,2 1 11 0,-4-1-11 0,6 2-3 16,-8-2 2-16,6 0 1 0,-4 1-4 15,-3-3 4-15,2 3 0 0,-7-1 4 16,3-2-3-16,-2 2-2 0,-3-2 0 0,0 2-6 15,1-2 3-15,-1 0-17 0,-1 1-9 16,-7-1-10-16,8 0-14 0,-8 0-25 16,8-1-38-16,-8 1-113 0,7-4 78 0</inkml:trace>
  <inkml:trace contextRef="#ctx0" brushRef="#br0" timeOffset="32096.58">5061 6057 558 0,'5'-2'-37'0,"-5"2"0"16,0 0 10-16,10-2 8 0,-10 2 15 15,5-2 1-15,-5 2 5 0,10 0 3 16,-5-2-5-16,3 2 7 0,1-2 1 15,1 2-5-15,3-2 9 0,2 0-2 0,-1 2 10 16,5-1-12-16,0-2-2 0,4 3 9 16,1-1-8-16,-1-1 9 0,-1 0 0 0,8 0-4 15,-5 2-1-15,7-1 2 0,-4 1-2 16,4-2 0-16,2 0 2 0,-3-1-7 0,1 3-4 16,1-1 3-16,1 1-5 0,-3 0 6 15,3 0 2-15,-1 0 3 0,1 0-2 16,-1 0-11-16,14 0 4 0,-9 0-2 0,11 1 8 15,-6-1 2-15,7 3-8 0,-6-3-2 16,6 0 6-16,2 2 0 0,-4-4 1 16,4 2-2-16,-2 0 5 0,2 0-3 0,3 2-7 15,-3-2 1-15,1 0-2 0,-1 2 10 16,3-4-5-16,-3 2 4 0,3 0 5 16,-3 0-1-16,-3-2-8 0,1-1 1 0,1 3-1 15,0-1 4-15,-1-1-9 0,-2 2 5 16,1 0-4-16,-1 0-7 0,-3 2 11 0,4-2-4 15,-3 0-2-15,-2 1-1 0,3-1-1 16,-5 5 5-16,-1-3 6 0,-5 1-11 0,-5-1 8 16,-1 0 4-16,-1 2-8 0,3-3 6 15,-3 1 0-15,-2 0-4 0,-2 2-4 16,1-2 12-16,-3 0 0 0,-3 0 0 16,2-2-4-16,-4 1 1 0,2 1-11 0,-3-2 13 15,-1 3-2-15,1-2 8 0,-5-1 2 16,1 0-8-16,-3 0-6 0,4 0 6 0,-6 2-4 15,0-2 9-15,1 0-12 0,-3 0 7 16,-6 0-3-16,12 0 0 0,-5 0 14 0,-7 0-20 16,10 0 8-16,-4 2-15 0,-6-2 15 15,11 0-5-15,-11 0-2 0,4 0-2 0,-4 0-3 16,0 0-3-16,11 0-26 16,-11 0-7-16,0 0-24 0,0 0-49 0,6 0-143 15,-6 0 224-15</inkml:trace>
  <inkml:trace contextRef="#ctx0" brushRef="#br0" timeOffset="36122.43">4638 8695 767 0,'-5'0'32'0,"-2"2"10"15,7-2-2-15,-6 1-4 0,6-1-6 16,0 0 16-16,-7 0-6 0,7 0 6 0,0 0 7 15,0 0 7-15,0 0 0 0,-8 2-1 16,8-2 1-16,0 0-6 0,0 0-2 0,0 0 1 16,0 0 0-16,0 0-3 0,0 0-2 15,0 0-9-15,0 0 2 0,0 0-5 0,0 0-2 16,0 0-3-16,23-8-6 0,-15 6-1 0,7 0-3 16,-3-1-2-16,5 1 1 0,5-1-4 15,-4-1-4-15,10 0 2 0,-1 2-6 0,0-4 3 16,5 3-1-16,-3-2-2 0,0 1 0 15,11 1-2-15,-2 0 0 0,-9 0 3 16,16-2-3-16,-1 3-1 0,-3-4-4 16,1 4-2-16,3-6-1 0,1 5-8 0,0 1 4 15,3-1-4-15,-1-2-6 0,4 2 8 16,-2-1-2-16,3 2-2 0,-1-2-1 0,5 3 6 16,-2-4-2-16,4 3-1 0,-5 1 1 15,11-3 4-15,-10 0-2 0,-2 0 2 0,2 3 5 16,0-5-6-16,-1 4 6 0,-3-5-2 15,-2 2 3-15,-2 4 0 0,0-5 1 0,-4 4-4 16,4-2 6-16,-12 3-1 0,-3-1-2 16,1 0 1-16,-1 0-5 0,2 0 3 15,-5 2 0-15,3-2-1 0,2 2 5 0,-3 0 0 16,0 0-4-16,0-2 8 0,1 0-4 16,-2 1 3-16,2 1 1 0,-2-3-1 0,2 1 4 15,-2 2 0-15,-2-1 0 0,0 1-3 16,4 0 0-16,-7 0 1 0,4 0 2 0,-4 0-4 15,0 0-1-15,0-2 0 0,0 2-1 16,2 0-1-16,-7 0 0 0,3 0 2 0,1 2-1 16,-4-1-4-16,1-1 3 0,0 2-1 15,-2-2-1-15,-2 0-3 0,0 3-3 0,1-3-3 16,1 1-2-16,1-1-12 0,-4 2-10 16,-1 0-9-16,2 0-11 0,2-2-18 0,-4 2 0 15,-2-2-22-15,2 0-22 16,-2 0-28-16,-1 0-49 0,0 0-245 0,-2 0 56 15</inkml:trace>
  <inkml:trace contextRef="#ctx0" brushRef="#br0" timeOffset="40999.51">4033 9556 1068 0,'0'0'-75'0,"0"0"12"0,0 0 8 15,0 0 11-15,0 0 8 0,12-2 9 16,-12 2 1-16,0 0 15 0,8 0 0 0,-8 0-1 16,8-2 7-16,-8 2 1 0,0 0 4 0,12 0 0 15,-7-1 0-15,-5 1 1 0,12 0 1 16,-5 0 2-16,-7 0 6 0,15 0-2 0,-7 0-4 16,0 0 4-16,1 0 5 0,1 0-5 15,1 0 1-15,1-2-2 0,1 2 5 16,-1-4 8-16,3 4-9 0,0-1-1 15,0 1 0-15,2-1 6 0,0-1 2 0,-1 2-8 16,-1-2 11-16,4 2-8 0,-2 0-5 16,3-2 4-16,3 2 6 0,1-1-4 0,-3 1-7 15,4-3 9-15,-5 1-8 0,6 2 0 16,-5-2-2-16,4 2 4 0,-2 2-9 0,4-2 13 16,0 0-10-16,-2 0-2 0,2 0 9 15,-2 0-1-15,0-2-6 0,4 2 1 0,0 2-1 16,-3-2-9-16,0 2 5 0,2-2 3 15,-2 0-2-15,0 0 4 0,1 3-1 16,3-2-2-16,-3-1 4 0,5 0 0 16,-1 2 4-16,-4-2-7 0,3 2-9 0,-1 0 14 15,6-1-13-15,-9-1 6 0,6 1 2 16,-3-1 0-16,3 4 0 0,-3-2 0 0,-2-2-7 16,3 1 6-16,-1 1-2 0,-4-2 1 15,5 2 0-15,2 0 0 0,-4 0-3 0,4-2 3 16,0 0-2-16,-4-2 6 0,4 4 0 15,-2-2-7-15,1-2 0 0,1 4 2 0,-3-4-8 16,1 2 15-16,1 0 1 0,-2 0-7 16,1-2 1-16,2 0 2 0,-4 2-3 0,2 0 2 15,-3-2-2-15,3 2 2 0,-1 0 1 16,2-1 3-16,-7-1-5 0,1 2-3 16,5-4-5-16,-2 3 9 0,-4 1-5 0,-1 0 0 15,2 0 9-15,0 0 1 0,0-1-1 16,0 1-4-16,-3-2-5 0,0 2 1 0,3-2-7 15,-1 2 16-15,-3-2-4 0,-1 1 4 16,8-2-5-16,-4 1-9 0,-4-1-2 0,1 1 4 16,5-2 6-16,-6 2-3 0,3 0 5 15,1 1-6-15,-6 1 2 0,5-5 4 0,-1 5-6 16,0-2 0-16,1 0 0 0,-1 1 2 16,-2-1-3-16,0 2 4 0,2 0-1 0,-4 0-2 15,0-2 4-15,-1 2-8 16,2 0 8-16,-3 0-4 0,1 0 0 0,0-1 5 15,4 1-9-15,-4 0 5 0,2 0 6 16,-3-3-6-16,6 3 0 0,-4 0 10 0,1 0-13 16,3 0 4-16,-1-2 0 0,-2 4-4 15,-1-2 4-15,5-2 8 0,-4 2-5 0,2-2-2 16,3 2 2-16,-6-1-4 0,1 1 0 16,-1-2 7-16,4 2-5 0,-4 0-1 0,-1-2 3 15,1 0 0-15,-1 2 1 0,-1 0-3 16,1 0 1-16,0 0 3 0,0 0 1 0,-1 0 2 15,1 0-6-15,2 0 9 0,-3-2-8 16,3 2 2-16,2-2 2 0,-2 0-5 16,2 2 2-16,-2-1-6 0,3 1 6 0,-2 0-5 15,1 0 1-15,3 0 8 0,-4 0-4 16,1 0 1-16,-2 0-2 0,4 0-5 0,-4 1 4 16,2-1-1-16,0 2 6 0,-2-2-7 15,-2 0-3-15,0 2 4 0,1-2 1 0,-3 2 5 16,4-2-10-16,1 2 7 0,-5-2 1 15,3 0-4-15,2 2 2 0,2 0 2 0,-4-2 8 16,-1 1-9-16,6-1-3 0,-2 2 2 16,2-2 12-16,0 2-15 0,-4 1 3 0,1-3 1 15,-2 1 2-15,4 1-6 16,-7-2 0-16,3 0 0 0,4 0 2 0,-5 2 3 16,0-2-4-16,1 0 2 0,-2 0 0 15,3 0-3-15,0 0-2 0,-3 0 12 0,1 0-8 16,0 0-5-16,2-2-1 0,0 4 10 15,0-2 4-15,-5 0-6 0,8-2 5 0,-5 2-3 16,-1 0 1-16,-4 0-7 0,3 0 4 16,0-2 2-16,-5 2 5 0,3 2-1 0,-4-4-5 15,-1 1-1-15,2 1 6 0,1 0-3 16,-5 0 1-16,3 0 1 0,-1-3-7 0,-2 3 1 16,-6 0 2-16,13 0-2 0,-7-2 2 15,1 2-2-15,-7 0 5 0,10 0-3 16,-10 0 3-16,13-2-5 0,-8 2-1 0,-5 0 4 15,9 0 1-15,-9 0-2 0,8 0-5 16,-8 0 6-16,0 0 0 0,8 0-2 0,-8 0 0 16,0 0 0-16,0 0-2 0,0 0-2 15,7-1 2-15,-7 1 6 0,0 0-8 0,0 0 4 16,0 0-4-16,0 0 5 0,8-2-2 16,-8 2 0-16,0 0 2 0,0 0 0 0,0 0-2 15,0 0-7-15,0 0-1 0,0 0 4 16,0 0 3-16,0 0 1 0,0 0-6 0,0 0 3 15,0 0 0-15,0 0-3 16,7 2 1-16,-7-2 0 0,0 0-2 0,0 0 3 16,0 0-2-16,0 0-2 0,0 0 7 15,0 0-3-15,0 0 6 0,0 0-6 0,0 0 0 16,0 0 2-16,0 0-2 0,0 0 2 16,0 0 2-16,0 0-4 0,0 0 0 0,0 0 1 15,0 0 5-15,0 0-5 0,0 0 7 16,0 0-6-16,0 0 2 0,0 0-5 0,0 0 3 15,0 0-5-15,0 0-1 0,0 0 6 16,0 0-3-16,0 0 0 0,0 0 10 16,0 0-11-16,0 0 7 0,0 0-10 0,0 0 5 15,0 0 3-15,0 0-3 0,0 0-2 16,0 0-4-16,0 0-9 0,0 0 0 0,0 0-6 16,0 0-11-16,0 0-1 0,0 0-19 15,0 0-8-15,0 0 10 0,0 0-29 0,0 0-15 16,2-6-22-16,-2 6-226 0,11-2 143 15</inkml:trace>
  <inkml:trace contextRef="#ctx0" brushRef="#br0" timeOffset="42907.39">5303 11791 859 0,'-5'2'-36'0,"5"-2"17"0,-5 2 7 16,5-2 13-16,0 0-3 0,0 0 8 15,0 0 4-15,-6 2 4 0,6-2 7 0,0 0-4 16,0 0-2-16,0 0 5 0,0 0 5 16,0 0-1-16,0 0 3 0,0 0-3 0,0 0-2 15,8 6 5-15,-8-6-1 0,8 1-6 16,-3-1 3-16,3 2-3 0,1-2 2 0,-1 0-1 15,4 2 3-15,0-2 3 16,0 0 1-16,2 2-12 0,1-2 4 0,2 0 4 16,0 0-8-16,1 0 0 0,-1 0 6 15,5 2-5-15,-2-2 2 0,3 0-4 0,1 0 5 16,-1 0-3-16,2 0-1 0,7 0-5 0,-9-2 6 16,6 2 3-16,0 0-8 0,0-2-1 15,1 2 3-15,2-2-4 0,-3 2 5 0,0-2-4 16,3 1 0-16,0 1-2 0,-4-3 1 15,4 3 1-15,-2-2-3 0,1-1 2 0,-2 1-1 16,3 0-4-16,0 0 5 0,-2 0-11 16,2 0 6-16,14-3 2 0,-6 1-12 15,-4 0 8-15,-5 4-2 0,3-2-1 16,-1 1 9-16,1 1-6 0,11-3 4 0,-10 3-8 16,-2 0 3-16,-1 3-7 0,2-6 10 15,-1 3-6-15,2 0 5 0,0 0-4 0,10 3 4 16,-8-3-3-16,-7 0 0 0,0 0-3 15,2 0 1-15,-1 0 1 0,-4 1 0 0,3-1 2 16,6 0-3-16,-8 0-5 0,2 0 12 16,0 0-8-16,3 0-1 0,-6 0 7 0,3 2-9 15,-1-2 4-15,3 0 8 0,-9 0-6 16,9 0 1-16,-6 2-6 0,4-2 3 0,-1 2 2 16,1 0-5-16,-1-2 6 0,0 2-5 15,-3-2 0-15,3 0 3 0,-2 2-3 16,3 0 2-16,-8-2 9 0,6 0-6 0,-1 1-7 15,-2-1 7-15,1 0 2 0,3 2 4 16,-4 0-14-16,1 0 4 0,-1 0 5 0,2 0-3 16,1 0 0-16,0 1 0 0,-1 0-2 15,0-3 2-15,-7 1-2 0,7 3 0 0,1-2 1 16,1 0 4-16,-8 0-3 0,2-2 0 16,-4 2 1-16,2 0-4 0,2-1 5 0,-4 1-2 15,2 0 0-15,-2 0-1 0,-2 0 0 16,2 0-1-16,-5-2-2 0,3 0 8 0,0 1-4 15,-2-1 0-15,-3 0-3 16,3 0 3-16,-5 2-1 0,-2-2 2 0,4 0-2 16,-4 2 5-16,0-2-1 0,-2 0-2 15,-6 0 1-15,13 0-5 0,-13 0 2 0,8 0 3 16,-8 0-6-16,11 0 4 0,-11 0 0 16,6 3 4-16,-6-3-3 0,7 0-1 0,-7 0 3 15,0 0-6-15,5 0 9 0,-5 0-6 16,0 0 1-16,0 0 0 0,10 0-8 0,-10 0-11 15,0 0-22-15,0 0-19 0,0 0-23 0,0 0-25 16,8-3-37-16,-8 3-286 0,0 0 62 16</inkml:trace>
  <inkml:trace contextRef="#ctx0" brushRef="#br0" timeOffset="44502.8">4725 13761 1091 0,'-7'-4'-50'0,"7"4"16"15,0 0 12-15,0 0 14 0,0 0 15 16,10-5 7-16,-8 1 17 0,3 2 8 0,2 2 7 16,-4-3 6-16,0 1 1 0,3 0 1 15,-6 2 3-15,8-5 1 0,-2 4 1 0,3-1-3 16,-3 0-3-16,5 0 1 0,-5 0-2 16,6 0-7-16,3-1-5 0,0 1-3 15,4-2-4-15,0 3 0 0,2-1-5 0,0-2-5 16,8 2 4-16,1-3-9 0,-2 5-1 15,4-1 1-15,10-1-4 0,3 0-1 0,-10 2 2 16,11-2-5-16,-10 0 4 0,10 0-6 16,-8 4 0-16,6-5-1 0,-7 1-3 0,-3 2 0 15,12 0 3-15,1 0-3 0,-1-4 1 16,0 4-2-16,2-3 2 0,1 1 0 0,1 2-1 16,-2-2-5-16,3 2 7 0,-1 2-2 15,-4 0 1-15,7-2 1 0,-5 3-1 0,0-1 8 16,-1-2-7-16,-2 4 1 0,-1-4-1 15,-6 1-1-15,-1-1 6 0,6 2-7 0,-1 0 3 16,-5-2-5-16,-5 2 1 16,0 0 0-16,-3-2 1 0,3 0-2 0,-3 2-1 15,3-1 3-15,-6 1-2 0,4-2-1 16,-3 3 3-16,-2-3-2 0,3 2 0 0,-3 0 2 16,-1-2 1-16,-2 2-3 0,1 0-2 15,1-2 1-15,-3 1 0 0,6 1-1 0,-2 0 2 16,-2-2-1-16,2 0-3 0,-4 2 3 15,2-1-1-15,0 1 0 0,1 0-1 0,-1-2 0 16,-3 0 1-16,4 0 0 16,-6 2 1-16,4 0 1 0,-6-2 3 0,-1 0-3 0,0 0-1 15,-1 0-1-15,-1 0 3 16,-1 0-4-16,-1-2-2 0,1 2-4 0,2 0-7 16,-2-2-5-16,1 0-4 0,-5 0-13 0,2-1-11 15,0 1-20-15,4-1-19 0,-1-1-28 16,-5 0-50-16,2 1-66 0,-1 0-260 0,-3-1 3 15</inkml:trace>
  <inkml:trace contextRef="#ctx0" brushRef="#br0" timeOffset="50644.58">16977 9452 1207 0,'0'0'-72'0,"0"0"24"15,0 0 12-15,0 0 6 0,0 0 18 0,0 0 21 16,0 0-6-16,0 0 5 0,0 0 12 15,0 0-2-15,0 0 19 0,0 0-9 0,0 0 6 16,0 0 0-16,19-5 1 0,-19 5-4 16,11-3 5-16,-11 3-11 0,8 3 7 0,-2-6 3 15,-6 3 0-15,15 0-5 0,-6 0 7 16,-4 0-1-16,6 0-1 0,0 0-3 0,-1 3 5 16,5-2-1-16,-2-1-2 0,4 0-2 15,-4 2-1-15,4 0-1 0,5 0-3 0,-4 0-2 16,5 0-4-16,1 0 3 0,-4 1-7 15,8 2 2-15,-1-2 0 0,3 0 0 16,7 4 0-16,-3-2 1 0,6 3-3 0,0-3 4 16,-9-1-1-16,-1 1-1 0,7 4 0 15,1-4 1-15,-4-1-1 0,-5-1-2 0,-1 1 3 16,-1 0-2-16,2-2-1 0,-5 2 2 16,3-3-2-16,-4 0-2 0,-3 3 0 0,4-4-1 15,-1 0-3-15,-3 0 5 0,4 0-3 16,-3 0-2-16,-1-4 0 0,6 3-3 0,-3 0 3 15,2 1-5-15,3-2 1 0,1 0-2 16,0 0 3-16,-2 2-3 0,0 0 2 16,0 0-3-16,-2 0-1 0,-3 0 0 15,1-1 1-15,2 1-2 0,-1 0 4 0,-1 0 1 16,-3 0 1-16,4 0 1 0,-3 0 1 16,-2 0 2-16,2 0 3 0,-1 1-5 0,-3-2 1 15,3 1 2-15,-4 0 0 0,3 0-2 0,0 0-1 16,-3 0-3-16,8-3 3 0,-6 3-2 15,6 0-2-15,-1-4 3 0,-2 3-2 0,2-1 0 16,0 0 0-16,-2 0-2 0,1 0-1 16,5-1-1-16,-7 1-2 0,1 2 1 15,5-3 0-15,-3 1-2 0,2-1-1 16,-5 1 4-16,5 0-1 0,-3 1 0 0,-2-2 0 16,2 1-3-16,-4 0 2 0,-1 2 0 15,5-1 2-15,-4-1-1 0,-1 0 0 0,2-2-3 16,-2 4 1-16,2-2 1 0,-2 0-1 15,-3 1-1-15,3-2 0 0,4 1 1 0,-6 0-1 16,1 0 3-16,1 1-4 0,3-1 3 16,-2-1 1-16,-1 3-3 0,0-3 1 0,-1 2-1 15,-1 1 3-15,2-2-1 0,0 0-2 16,0 2 1-16,-3-2 0 0,3 0 0 16,0 0-1-16,0 2 1 0,-1-2-1 0,1 0 3 15,0 2-2-15,0 0-1 0,-1 0 0 0,3-1-4 16,-2 1 2-16,-1 0 5 0,2 0-2 15,-1 1-3-15,0 1 2 0,-1-2-2 16,-2 2 2-16,1 0-1 0,0 0 1 0,2-2 3 16,-2 2-3-16,0 0 1 0,0 0 0 15,-2-2 2-15,2 1-4 0,-2-1 4 0,1 3-2 16,1-1 1-16,0 1 0 0,2-2 1 16,0 1-5-16,-2 0 2 0,-1 0 3 0,5 1-4 15,0 0 2-15,-3 1 2 16,6-2-1-16,-4 3-4 0,1-3 2 0,-1 0 0 0,-4 2 2 15,0-2-2-15,1 0 2 0,0-1-4 16,-3 3 5-16,1-1 2 0,-1-1-6 16,3-1 11-16,-6 1-10 0,1 0 2 0,-2-2 0 15,4 2 1-15,-4 0-2 0,0-2 7 16,1 2-10-16,-1-2 0 0,0 1 5 0,-1 1-1 16,-2-2-2-16,7 0 1 0,-7 0 0 15,4 2-1-15,-3-2 3 0,1 3-3 0,-1-3-1 16,-6 0 4-16,10 1 2 0,-3-1-5 15,-7 0-1-15,10 0 2 0,-3 0-1 0,-7 0 5 16,8 2-7-16,-8-2 3 0,8 0 6 16,-8 0-8-16,11 0-1 0,-11 0 2 15,6 2 0-15,-6-2-2 0,8 0 1 16,-8 0 2-16,7 2-1 0,-7-2 5 0,0 0-5 16,8 0 0-16,-8 0 2 0,0 0-3 15,9 0 3-15,-9 0-1 0,0 0 0 0,0 0-1 16,8 0 2-16,-8 0-1 0,0 0-1 15,0 0-1-15,4 1 2 0,-4-1 2 0,0 0 0 16,0 0 5-16,0 0-7 0,0 0-1 0,8 0 0 16,-8 0 0-16,0 0-1 0,0 0-2 15,0 0-1-15,0 0-3 0,9-1 4 0,-9 1 3 16,0 0-7-16,0 0-3 0,0 0 2 16,0 0-6-16,0 0 1 0,0 0-4 15,0 0-5-15,0 0-12 0,0 0-5 16,0 0-12-16,0 0-18 0,0 0-19 0,0 0-26 15,0 0-31-15,0 0-72 0,0 0-385 16,1-4-103-16</inkml:trace>
  <inkml:trace contextRef="#ctx0" brushRef="#br0" timeOffset="64444.45">10045 9463 1470 0,'-9'-1'-104'0,"9"1"16"0,0 0 15 15,-3-2 14-15,3 2 8 0,0 0 9 16,-9-2 6-16,9 2 14 0,0 0 4 0,-11-2 12 15,11 2-7-15,-6 0 9 0,6 0-2 16,-11-2 0-16,11 2 10 0,-8 0 5 0,2-2 3 16,6 2-8-16,-11-2 10 0,7 2 0 15,4 0-1-15,-13-2-1 0,13 2 0 16,-10-1-3-16,5-2-5 0,5 3 0 16,-12 0-3-16,9-2 5 0,3 2 10 0,-13-2-18 15,6 0 13-15,7 2-8 0,-12 0 6 16,12 0-8-16,-13-3 13 0,6 3-13 0,7 0 5 15,-12 0-2-15,4 0-6 0,1-2 8 16,-1 2-5-16,8 0 5 0,-17 0-7 0,9 0 4 16,0 0-2-16,-3 0-6 0,3 0 1 15,8 0 7-15,-15 0-4 0,10 2-2 0,-3-2-2 16,8 0 6-16,-15-2-1 0,5 2 3 16,3 0 6-16,-1-1-8 0,0 1-9 15,-1 0 8-15,9 0-1 0,-14 0 4 0,3 0 1 16,1 0-4-16,2-3 2 0,-3 3-1 15,-2 3 0-15,1-6-7 0,-1 3 9 0,1 0-6 16,-1 0 11-16,-2-2-8 0,3 4 4 16,-3-4 2-16,0 2 6 0,3 0-7 0,-3 0-4 15,2-1 9-15,-2-1-10 0,2 2 13 16,-2-2-1-16,2 0-9 0,-4 2 0 0,3-2 5 16,-1 0-5-16,-2 0 10 0,2 2-5 15,1-3 13-15,-1 3-9 0,1-3 4 0,1 1-1 16,-2 1 5-16,0-1-12 15,1 0 12-15,-1 0-11 0,0 0-2 0,0 0 0 0,0 0 2 16,1-1-3-16,1 1-5 16,-2-2 6-16,2 2 2 0,-2 0-4 0,2 1 3 15,-4-1-1-15,2-1-5 0,1 1 1 16,-4 2-1-16,3-1 2 0,-9 1 3 0,5-4-3 16,-2 4-1-16,0-4-1 0,0 4-3 15,0-2 2-15,2 2 5 0,1-2-4 0,-4 1 3 16,1 1-6-16,4-2 4 0,-1 0 2 15,-1 2-1-15,-1-2-6 0,2 2 5 0,-1-2 1 16,3 2 0-16,-4-2 6 0,3 2-7 16,-3-2 3-16,-2 2-1 0,2-2 2 0,0 1-2 15,-2 1 5-15,1-3-7 0,-3 3 8 16,4 0-1-16,-3-2-10 0,-1 2 8 16,4-1-6-16,-1 1 8 0,-5-2-9 0,8 2 4 15,-4 0-3-15,-1-2 0 0,5 2 2 16,-6 0 0-16,4 2 0 0,-2-2-5 0,1 0 5 15,1 2-3-15,-2-2-1 0,2 1 4 16,-2 1 2-16,-1 2-5 0,3-2-3 0,-2 0 1 16,-3 4-3-16,5-2 4 0,0-1-1 15,0 1-3-15,-2 0 8 0,4 1-4 0,-1 1-3 16,-4 0 6-16,3-2-7 0,2-1-1 16,-1 3 0-16,-2 1-2 0,0 0 0 0,4-2 0 15,-2 1 2-15,0 2-7 16,2-3 0-16,-1 0 5 0,1 1-9 0,0 2 11 15,1-1-10-15,-1 1 11 0,0-3-5 16,-1 3 6-16,5 0-8 0,-2-3 9 0,-7 5-4 16,5-2 5-16,4-1-3 0,-7-1 1 15,5 3-6-15,-2-2-2 0,3 1 7 0,0 0 2 16,-3 2 1-16,0-3-1 0,4 1-3 16,-4 1 4-16,2-2 0 0,0 1-3 0,0 0 0 15,0-1-1-15,-2 2-6 0,2 1 10 16,-2-2-3-16,2 0-4 0,1 1 2 0,-3 0-1 15,-2 0-1-15,3 0-1 0,1 0 4 16,-2 2-6-16,2-4 6 0,-2 2 4 16,2 1-1-16,1-2-1 0,0 0 4 0,-6 3-3 15,6-2 3-15,1 2 0 0,-2-1-4 16,1-2 3-16,1 4-1 0,-2-3 7 0,3 3-10 16,-1-3 3-16,3-1-1 0,2-1-7 15,-3 3 13-15,3-1-8 0,0-3 8 0,-1 2-4 16,3 0-1-16,-1 1-6 0,2-4 1 15,0 3 5-15,-2 0 1 0,6-3 3 0,-4 3-7 16,1-3 3-16,1 3-1 0,2 2-6 16,-1-1 7-16,2-2-9 0,0 3 7 0,0 0 8 15,0-1-7-15,2 3 4 16,-1-4-2-16,2 6-3 0,1-2 2 0,1-1-5 16,0-2-1-16,3 3-1 0,2-2 1 15,-2 4-3-15,2-2-2 0,2-1 5 0,0 0-1 16,-2 1-6-16,5-1 4 0,-5 0 4 15,2 1-2-15,3 1 8 0,0 0-11 0,2-3 14 16,-2-1-5-16,-1 2-9 0,-2-4 2 16,5 1 14-16,0 0-7 0,-4-1-6 0,6-1-2 15,-3-1 8-15,1 2 4 0,0-4-5 16,2-1-1-16,0 2 5 0,1-2 2 0,0 0-4 16,0 1 7-16,2-1-3 0,1-2 6 15,-1 3-4-15,8-3-5 0,-5 1 1 16,2 1 8-16,3 0 1 0,0-1-10 0,2 1-8 15,-2 3 10-15,4-5-9 0,-3 2 8 16,6-2 4-16,-7 1-8 0,7-1 5 0,6-1 1 16,-5 1-7-16,11-2 11 0,-5-2-3 15,4 1 0-15,-1 2-12 0,-4-3 8 0,6-2-3 16,-8 3 4-16,1-1 1 0,0 0-1 16,-5 0 12-16,-11 3-13 0,1 1 4 0,0-3 6 15,-3 1-13-15,-3 2 6 16,2 0-7-16,-2-2 8 0,-2 2 6 0,-2 0-8 0,0-2 2 15,1 2 0-15,-3 0 4 0,4-2 0 16,0 2-4-16,-3 2 3 0,6-4 5 16,-6 2-6-16,6 0-1 0,-4 0 5 15,1-1-2-15,4 0 1 0,-4 1-8 0,4-2 4 16,0 2 1-16,-2-3 8 0,2 2-14 16,0 1 5-16,1 0 3 0,-1-2 1 0,0 2-4 15,-2-2-4-15,0 2-1 0,0 2 3 16,-2-2 7-16,3 0-12 0,-2-2 14 0,2 2-11 15,0 0 5-15,-4 0-6 0,7 0 1 16,-3 0 2-16,-2 0-2 0,3 0 1 0,-1 0-3 16,3 0 12-16,-2 0-10 0,6-2-8 15,-1 0 17-15,4 2-7 0,-3-2-7 16,-3 0 1-16,4 0 2 0,0 1 1 0,-3 1 4 16,-2 0-6-16,0-3 3 0,0 3-2 15,0-2 5-15,-3 0-3 0,7 0-4 0,-8 2 8 16,2-1-5-16,3 1 3 0,-6-2-3 15,3 2-1-15,-1-2 2 0,-2 1 3 0,3-2-3 16,-1 1-1-16,-2 4 6 0,3-4-4 16,1 1-4-16,-4 1 3 0,3-2 4 0,1 2-6 15,-3 0 1-15,1-2 5 0,2 2-7 16,-3 0 8-16,2-2 2 0,0 0-2 0,-2 0 0 16,2 2 6-16,1-3 1 0,-4 3-8 15,3-2 4-15,1 2-12 0,-4 0 6 16,3-3-3-16,1 3-1 0,-6-2 6 15,5 0 0-15,-4 2 1 0,1-3-1 0,-2 3-1 16,-1 0-4-16,4 0-2 0,-2-2 4 16,1 0-6-16,0 0 4 0,0 0 2 0,4-1-2 15,-1 1 3-15,0 2-4 0,4-6 3 16,-4 4 3-16,4 1 0 0,0-1-1 0,1-3 0 16,-1 2-1-16,0 1 4 0,-1-2-7 15,1 2-3-15,0 0 2 0,-2 1 3 0,3-1-2 16,1 0 0-16,-1-2-5 0,1 2 3 15,1 0 3-15,-5 2-2 0,4-2 12 0,0 1-9 16,-2-4-6-16,-1 4 3 0,1 1-1 16,0 0-2-16,0-2 9 0,-3 2-4 15,-1-2 0-15,2 2 4 0,-2 0-5 0,2-2 2 16,-1 2 0-16,-4-2-6 0,3 2 6 16,-1-2 2-16,-2 0-6 0,-3 2 4 0,4-1-1 15,-2 1-4-15,2 0 0 0,-2 0 5 16,-2 0-4-16,4-2 5 0,-4 2-4 0,2-2 8 15,-5 2-8-15,5-2 0 0,-2 0-1 16,-2 2 3-16,1 0 0 0,-1-2 3 0,-3 0-3 16,3 0 1-16,-2 1-2 0,1-1 1 15,-3-1-1-15,0 2 1 0,-1-1-2 16,-2 0 8-16,1 0-9 0,-1 0-2 16,0 0 6-16,-1 0 0 0,-1 0-3 0,1 1 9 15,1 1-4-15,-4-3-6 0,3 0 5 16,-4 1-6-16,0-2 1 0,3 1 3 0,-2-1-1 15,-2 0-3-15,-2 4 3 0,7-11-1 16,-4 5 5-16,-3 6-1 0,3-9-7 0,-1 3 5 16,-2-2 1-16,0 3-4 0,0 5-5 15,-2-12 2-15,2 6 1 0,-3-1 1 0,1-1 0 16,-4 0-1-16,2 0 1 0,2 0-7 16,-4 0 6-16,-1-2-1 0,1 1 0 0,-3 2-2 15,4-3 3-15,-2 1-1 0,-3-1 2 16,2 1-1-16,-3 0-2 0,0-1 0 15,5 2 0-15,-4-1 2 0,-3 0-3 0,2-1 2 16,-4 1 0-16,5 1 0 0,-5-2 0 16,3 3 1-16,-3-2-2 0,-1 0 1 0,-6-2-2 15,4 2 11-15,-4-1-7 0,4 1-6 16,-6-2 9-16,6 0 2 0,-4 1-8 0,2 1 6 16,-2 0-10-16,-1-2 6 0,1 4-2 15,1-2-2-15,-5 2 2 0,6 0 4 0,-1-2 2 16,-3 2-4-16,6 1 0 15,-6-1-1-15,8 2-2 0,-3-2 7 0,2 1-4 0,-2-1-3 16,0 2-4-16,1 1 5 16,-6-3 0-16,1 0-3 0,4 2 1 0,-2 1 0 15,-4-3-4-15,-2 3 3 0,2-1-1 16,0 0-2-16,0 1-1 0,-3 1 2 0,3-3 0 16,-4 1 0-16,1 0-1 0,-4 2 6 15,-7-2-5-15,-1-2 3 0,0 2-7 0,-2 1-5 16,0 1 10-16,-2-4 3 0,-5 2-17 15,4-3 1-15,-19-1 0 0,12 3-1 0,-11-2-1 16,-2 0-4-16,0-2-2 0,4 1-8 16,-6 2-7-16,16 2 1 0,1-1 3 0,2-1-16 15,-1-2-7-15,5 2-18 0,3 2-110 16,7-1 65-16</inkml:trace>
  <inkml:trace contextRef="#ctx0" brushRef="#br0" timeOffset="72619.28">23571 12076 523 0,'0'0'32'0,"-4"-3"26"0,4 3 2 0,-4-4 12 15,4 4 4-15,0 0 9 0,0 0-6 16,-2-3 8-16,2 3-11 0,5-7-6 0,-5 7-5 16,8-4-1-16,0 0-10 0,1 3-3 15,1-1-9-15,5-2-3 0,3 1-5 0,4 3 2 16,5-4-8-16,3 4-3 0,0 0-1 16,15-4-5-16,1 4-2 0,-2 0 0 0,5-1 0 15,-6-1 4-15,4 2 1 0,-2 2 4 0,2-2 2 16,-2-2 1-16,4 2 3 0,-3 0 1 15,6 0-3-15,2 2 1 0,-1-2-2 16,2 1 0-16,2-1-5 0,2 0 0 16,-1-1-3-16,12 1 3 0,-1 0-4 0,-10 0-1 15,-1 0-2-15,2 0 0 0,9 0 0 16,-13 1-3-16,1 1-3 0,-2 4 1 0,-3-3-1 16,-2-1 2-16,2 2-2 0,-3-3-5 15,2 3 0-15,-1 1-2 0,0 1 2 0,3-3 0 16,0 1-2-16,2-2 0 0,-2 1 0 0,14 2-2 15,-12-1 2-15,-1-2-2 0,11 2-1 16,-8-3 3-16,13 6-3 0,-13-5 2 0,-3-2-3 16,1 2 1-16,-2 1-4 0,1-1 2 15,-4 0 1-15,0-2 1 0,-2 2 0 16,-1-2-1-16,-2 2-1 0,-8-2-1 16,-8 1 1-16,-1-2 0 0,-3 1 0 0,-2 0-2 15,-3 0-1-15,-1 0 1 0,-2 0-2 16,-2 0 2-16,-2 1 0 0,-1-2 3 0,-1 2-1 15,-3-1-2-15,3-1 2 0,-3 2 0 16,-2-1-2-16,-6 0 1 0,11 0 2 0,-8 0 0 16,-3 0 1-16,12 0-1 0,-12 0-1 0,8 0-1 15,-8 0 2-15,5 0-3 0,-5 0 2 16,0 0-3-16,0 0-5 0,10 0-9 16,-10 0-12-16,0 0-14 0,0 0-21 0,5-3-27 15,-5 3-32-15,0 0-40 0,0 0-72 16,9-2-288-16,-9 2-29 0</inkml:trace>
  <inkml:trace contextRef="#ctx0" brushRef="#br0" timeOffset="76958.92">5113 12639 546 0,'0'0'71'16,"2"-5"-1"-16,-2 5-18 0,0 0 9 0,0-6-10 15,0 6-2-15,0 0 11 0,0-3 4 16,0 3 5-16,0 0 5 0,0 0-1 0,0 0 2 16,0 0 0-16,0 0-5 0,0-7-7 15,0 7-5-15,0 0-5 0,0 0-3 0,0 0-11 16,0 0-1-16,0 0-8 0,0 0 0 16,0 0-1-16,0 0-9 0,0 0 0 0,4-3-5 15,-4 3 2-15,9-2-4 0,-3 0 3 16,3 2-6-16,-4-2 1 0,6 2-4 0,3 0-2 15,1-2 2-15,5 0 1 0,0 4 1 16,3-4-3-16,2 4-1 0,5-4-3 16,-1 1 0-16,5 1 1 0,10-2 0 15,0 0 1-15,3 0-4 0,-2-4 2 0,5 3 1 16,14-7-2-16,-1 2 3 0,-3-3-9 16,5 0 9-16,1-3-4 0,-6 1 1 0,3 0 0 15,1 4-1-15,-8-5-2 0,-10 5-4 16,0-1 1-16,-4 2 5 0,-10 3-1 0,-5 2 5 15,1-2-5-15,-8 4-3 0,2-3-4 16,-6 2 6-16,1 0-1 0,0 0-4 0,0 0-8 16,-1-1-11-16,3-2-3 0,1 4-13 15,-2-1-12-15,3-4-13 0,-2 2-15 0,2 3-23 16,-2-1-33-16,0 0-47 16,-2 0-246-16,-1 2 60 0</inkml:trace>
  <inkml:trace contextRef="#ctx0" brushRef="#br0" timeOffset="82487.1">9182 12592 1150 0,'-4'-2'-29'0,"4"2"15"0,-6-1 3 16,6 1 19-16,-5-5-1 0,5 5 14 15,-2-3 11-15,2 3 5 0,-3-4 7 0,3 4 1 16,0 0 3-16,-5-2-6 0,5 2 2 0,0 0-3 16,-2-4-2-16,2 4 0 0,0 0-2 15,0 0 2-15,-2-6-4 0,2 6-4 16,0 0-2-16,0 0-5 0,0 0 0 0,2-5-1 15,-2 5 0-15,9-2-1 0,-6 0-4 16,6-1-5-16,-1 0 3 0,0 2-6 0,5-3 0 16,4 0 1-16,0 0-3 0,0 2 3 15,4-2-3-15,-1 0-6 0,-3 1 5 0,7 1 0 16,-1-4-2-16,0 3 2 0,-3 1-3 16,8-2 1-16,-2 0 1 0,-6 1-4 0,8-2 1 15,-1 2-3-15,-2-3 4 16,-2 5-3-16,2-4 6 0,2 2-3 0,0-1-4 15,-1 0 2-15,3 1-1 0,1-2 1 16,2 3 0-16,-4-1-5 0,12-1 4 0,-1 0 6 16,-11 4-10-16,4-3 6 0,2 1 1 15,-3 0-4-15,11 0 0 0,-7 0 3 0,0 2-2 16,-2-2 6-16,-4 2-4 0,8-2-1 16,-7 2 0-16,5-2-6 0,8 2 3 0,1-1-2 15,4 1 6-15,-9 0-3 0,6 0 1 16,0 3-4-16,-1-3 0 0,-1 4 3 0,4-2 2 15,-9-2-1-15,-5 0-2 0,11 2 0 16,5 0 1-16,-1-2 2 0,2 0-2 16,0 2-1-16,-1 1 0 0,1 0 3 0,0 0-2 15,0-1-2-15,2 0 5 0,-4 1 2 16,-1 0-7-16,5 0 5 0,-7 1-6 0,5 2 4 16,-3-4 1-16,3 1-4 0,-1 1 1 15,-3-2 2-15,0 0 2 0,0 1-2 0,1 2 2 16,-3-3-3-16,-3 1 0 0,3 1 0 15,-8-2 2-15,4 2-1 0,2 2-4 0,-6-4 0 16,-7-1 2-16,2 1-1 0,4 0-1 16,-7-1 2-16,4 1-1 0,1 0 0 0,-6 2 2 15,3-2 2-15,-5 0-5 16,0 0 3-16,-1-2-4 0,-4 2-11 0,2 0-8 0,-4 0-14 16,-3 0-27-16,0-1-9 15,-5 2-40-15,0-3-30 0,3 2-74 0,-4-2-237 16,-3 0 38-16</inkml:trace>
  <inkml:trace contextRef="#ctx0" brushRef="#br0" timeOffset="88416.77">16553 13757 1188 0,'-8'0'-31'0,"8"0"14"0,0 0 5 0,0 0 8 16,0 0-4-16,0 0 13 0,-6 0 12 16,6 0 6-16,0 0 6 0,0 0 4 0,0 0 2 15,0 0 1-15,0 0-2 16,0 0-3-16,0 0-3 0,0 0-2 0,0 0 2 15,0 0 3-15,14-5 2 0,-14 5-2 0,14-2-3 16,-2 0 3-16,0 0-6 0,-1 2 1 16,3-1-5-16,1-1 6 0,1 0-7 0,1 2-3 15,6-2 1-15,1-3-3 0,-4 5 2 16,6 0-6-16,-4 0 7 0,6 0-9 0,-2 0-3 16,2 0 1-16,2-1 5 0,0 1-1 15,1-4-4-15,-2 4-3 0,-2-2 0 0,7 0 5 16,-4 0-8-16,-2 0 2 0,4 1-4 15,13-3 7-15,-12 2-5 0,-1 1 1 16,0-1 3-16,-2 0-3 0,2 0-1 16,-1 0 1-16,-1 2 0 0,-5 0 1 0,4 0-1 15,-4 0-1-15,0-3 2 0,-1 3 0 16,-1 0-2-16,0 0 1 0,1-2-2 0,-4 1 0 16,3-1 2-16,-1 0-3 0,-2 0 2 15,-1 0-5-15,-3 0 4 0,1 2-4 0,5-3-4 16,-4 3-5-16,2-2-2 0,-5 0-5 0,-1 2-10 15,2 0-19-15,-3-2-7 0,4 2-21 16,-7-1-16-16,3 1-25 0,-2 1-39 0,-1-1-277 16,-4 2 56-16</inkml:trace>
  <inkml:trace contextRef="#ctx0" brushRef="#br0" timeOffset="90087.77">20501 13647 1078 0,'0'0'-50'0,"0"0"15"0,-10 0 11 0,10 0 13 16,0 0 7-16,-5-2 8 0,5 2 7 15,0 0 8-15,0 0-7 0,0 0 17 0,0 0 0 16,0 0 0-16,0 0 0 0,0 0 2 15,0 0-4-15,0 0 2 0,13-4 3 0,-13 4-1 16,8-2 1-16,3 1 0 0,-3-1-2 16,2-2 1-16,3 1 3 0,-1 1-2 0,1-2 2 15,9 3-5-15,-4-3 5 0,3 2 0 16,7-3 2-16,14 1 0 0,0-1 0 16,1 1-6-16,6 1 1 0,1-1-2 0,-2 3-4 15,5-1-3-15,-1 2 1 0,-1-4-3 16,-3 2 0-16,0 1-3 0,1-3-3 0,-5 8-1 15,-6-8-5-15,-7 4-1 0,3 0 3 16,-9 0-4-16,4-2-1 0,-4 1-3 0,-4 1-4 16,3 0-2-16,-4-2-8 0,-3 2-11 15,2 0-24-15,-2-1-14 0,-2 1-12 0,-1-2-25 16,1 1-22-16,0-1-43 0,0-1-305 16,-5 1 25-16</inkml:trace>
  <inkml:trace contextRef="#ctx0" brushRef="#br0" timeOffset="90661.16">23152 13556 1273 0,'0'0'-12'0,"0"-4"16"0,0 4 9 16,0 0 3-16,0 0 16 0,0-5 9 0,0 5 19 15,0 0 1-15,0 0 2 0,0 0 1 16,0 0-5-16,1-7-6 0,-1 7-3 0,7-2-6 16,-7 2-1-16,8 0-11 0,-1-2-1 15,1 2-1-15,1-2-4 0,1 2-4 0,1 0-8 16,6 0-5-16,-1 0 1 0,5-2-11 16,0 2-1-16,3 0-7 0,1 0-3 0,2-3-2 15,-2 3-7-15,5-2-5 0,-2 2-7 16,2-2-12-16,-1 1-8 0,1-1-6 15,-3 0-13-15,-4 0-9 0,-2 0-9 0,0 0-13 16,-3 2-36-16,-3-1-33 0,2 1-205 16,-4 0 112-16</inkml:trace>
  <inkml:trace contextRef="#ctx0" brushRef="#br0" timeOffset="92160.37">9760 14388 1033 0,'0'0'-2'0,"4"-5"-4"0,-4 5 14 0,0 0-12 15,3-4 12-15,-3 4-7 0,3-3 4 16,-3 3 5-16,0 0 4 0,0 0 6 0,0 0 7 15,7-2-6-15,-7 2-4 0,0 0 16 16,5-2-9-16,-5 2 3 0,9 0-5 0,-9 0 4 16,14 2-4-16,-3 0-2 0,4-1 0 0,1-1-3 15,8 2 2-15,3 0-2 0,4 1-3 16,14 1 2-16,2-3-8 0,5-1-3 16,-2 0 4-16,15-6 0 0,-11 4-4 0,16-2 2 15,-3 3-3-15,1-3-2 0,-11 2-1 16,-2 0 2-16,12-3-16 0,-12 3-6 15,2 1-11-15,-9 2-17 0,2-1-11 0,-1-1-18 16,-14 1-28-16,12-2-34 0,-14 0-201 16,-4 2 145-16</inkml:trace>
  <inkml:trace contextRef="#ctx0" brushRef="#br0" timeOffset="93588.07">16993 14694 882 0,'0'0'9'0,"-8"-2"8"0,8 2 9 15,-5-1-1-15,0-1 10 0,5 2-4 0,0 0 12 16,-9-3 7-16,9 3 8 0,-3-2-5 16,3 2 0-16,-5-2-7 0,5 2-4 0,0 0-3 15,0 0-5-15,0 0-1 0,0 0-7 16,0 0-4-16,0 0 5 0,0 0-10 0,0 0 0 15,0 0-5-15,0 0 3 0,23 4 1 16,-11-3-7-16,3-1 2 0,2 2 0 0,6 0 3 16,1-2-4-16,4 1-3 0,9-1 0 15,-6 0-1-15,20-1-2 0,-6 1 3 16,2-4 2-16,3 3 1 0,3-3 2 0,-6 0-1 16,8 2 3-16,15-4-1 0,-16 2 4 15,11 1-6-15,2-2-2 0,3 0-2 0,-1 4 2 16,-2-6 0-16,4 4-2 0,-1 1-4 15,4 0 1-15,-4 2 1 0,6 0-2 0,0 2 1 16,-2 1 0-16,-4-1-11 0,0 5 4 16,-3-6-11-16,2 3-9 0,-1-1-8 0,-11 0-12 15,-3 0-18-15,11 3-5 0,-12-4-19 16,-1 2-24-16,-4-3-26 0,1 4-46 16,-4-3-199-16,-9-1 107 0</inkml:trace>
  <inkml:trace contextRef="#ctx0" brushRef="#br0" timeOffset="95804.15">6453 15128 1031 0,'5'3'-14'0,"-5"-3"14"0,2 4-8 0,-2-4 4 0,6 0-6 16,-6 0 9-16,7 2 11 0,-7-2 6 15,0 0 11-15,15-2 2 0,-10 2 4 16,7-2-1-16,-7 2 2 0,6-2 4 16,1-1-6-16,3 1 1 0,2 0 5 0,2-2-4 15,2 3-1-15,2-1-2 0,1-3-6 16,3 3-2-16,-1-2 0 0,16 1-4 0,0-1-2 16,5 1-1-16,-1-1-2 0,5 2-3 15,-3 0-2-15,0 2 3 0,4-2-7 0,-1 2-4 16,-3-1 0-16,2 1 0 0,0 0-7 15,-5-2-5-15,5-1-1 0,-3 3-14 0,-2 0-4 16,-6 3-24-16,-11-3-8 16,4 0-19-16,-2 2-21 0,-3-2-30 0,0 0-234 15,-6 1 121-15</inkml:trace>
  <inkml:trace contextRef="#ctx0" brushRef="#br0" timeOffset="103140.28">4661 15551 1075 0,'0'-6'76'15,"0"0"13"-15,-3 0 7 0,0 1-8 16,3 1-2-16,-2-1-7 0,2 5-1 0,-2-7 0 15,2 7 0-15,-3-5-1 0,3 2-2 16,0 3-7-16,5-5-5 0,-5 5-4 0,8-1-3 16,-8 1-2-16,22 8-2 0,-5-2 0 15,11 8-1-15,6 5-6 0,14 3-1 16,5 5-1-16,1 1-4 0,10 3-7 0,4 1-1 16,23 11-1-16,4 4-4 0,3 1-1 15,7-1-5-15,6 2 0 0,7 5 1 16,-1-6-6-16,5 1 0 0,2-2-1 0,0-2-5 15,0-1 1-15,-1 1-1 0,-3 1-3 16,-1-4 2-16,-7-1-7 0,-7 1-1 0,-6-5-6 16,-29-7-6-16,-2-1-5 0,-5-2-3 15,-7-3-6-15,-7-3 1 0,-11-4-8 0,-3-3-2 16,-8-5-10-16,-3 0-1 0,-8-2-6 16,-3-1-4-16,-1-2-12 0,2 2-8 0,-6-4-10 15,2 2-7-15,-2-3-21 0,-1-1-18 16,0 0-25-16,-2-1-24 0,2-3-368 15,-1-2-51-15</inkml:trace>
  <inkml:trace contextRef="#ctx0" brushRef="#br0" timeOffset="103564.1">7509 15519 1613 0,'-23'0'24'15,"3"3"2"-15,-5 1-2 0,-1 0 3 0,-14 5-7 16,-1 5 10-16,-13 2 8 0,2 5 9 15,-3 2 5-15,2 6 1 0,-7-1 8 0,0 4-4 16,-6 3 4-16,-14 17 1 0,1-1-1 16,-7 3 0-16,-3 0-2 0,-3 1-5 0,-2 4-2 15,-2 0-7-15,-13 5 1 0,-5 5-5 16,1-4-4-16,-9 10 2 0,-35 20-8 16,33-20 3-16,2 0 0 0,-32 29 0 15,39-24-1-15,6 6-3 0,0-3 1 0,6 4-8 16,4-4-5-16,9 4-12 0,7-4-19 15,4 1-12-15,11 0-18 0,2-2-17 0,3-5-12 16,9-4-11-16,4-3-13 0,12-15-15 16,2-2-19-16,0-4-18 0,7-3-9 0,6-14-21 15,3-1-35-15,8-9-343 0,-1-7-59 16</inkml:trace>
  <inkml:trace contextRef="#ctx0" brushRef="#br0" timeOffset="106856.74">7990 15653 1400 0,'0'0'-39'0,"-6"-2"8"16,6 2 16-16,-9-2-5 0,9 2 11 16,0 0-3-16,-3-2 10 0,3 2 2 0,0 0 13 15,0 0 16-15,0 0-1 0,0 0 11 16,3 11-4-16,4-5 4 0,1 1-6 15,3 1 3-15,-1 4-4 0,8 0-1 0,7 8-2 16,2-2 4-16,1 3 4 0,11 2-1 16,2 2 5-16,10 7-3 0,4 2 1 0,-1 0 7 15,7 2 1-15,16 12 1 0,3-2 3 16,2-1-2-16,6 3-4 0,-4 0 2 0,3-2 0 16,-2-3-4-16,-3 3 2 0,7-3-2 15,-6-1-3-15,-1 1-2 0,-17-9-4 0,0-1-4 16,-1-3-2-16,-4 0-7 0,3 0-2 15,0-3 5-15,-2 3-10 0,0-4-3 0,-5 0-4 16,1-1-2-16,-5 2-7 0,1-5-9 16,-3 1-1-16,-9-4-10 0,-4-3-7 15,-3-1-10-15,1 1-7 0,-3-2-15 0,2-3-12 16,-9 0-15-16,-5-3-22 0,-3-1-16 16,2-4-13-16,-2 3-15 0,0 0-13 0,0-4-39 15,-2 0-249-15,-5-2 37 0</inkml:trace>
  <inkml:trace contextRef="#ctx0" brushRef="#br0" timeOffset="107259.65">10374 15759 1183 0,'-22'0'-61'0,"-3"3"15"0,-2 2 15 15,-10 3 21-15,-5 2 14 0,-13 4 13 16,-1 4 5-16,-5 3 2 0,-4 5 4 0,-5 2-1 16,-17 10 5-16,-3 6 2 0,-5-1 2 15,1 5 0-15,1 2-3 0,-8 7-4 0,-6 4 2 16,-2 1-2-16,2 6-5 0,-4 4-9 16,2 7-11-16,-3 2-10 0,5 4-8 0,0 2-23 15,7 2-9-15,1-2-21 0,1-2-2 16,1-5-23-16,3-7-8 0,-1 1-18 0,3-8-192 15,8-3 173-15</inkml:trace>
  <inkml:trace contextRef="#ctx0" brushRef="#br0" timeOffset="153959.76">16913 8768 439 0,'0'-3'32'0,"0"3"-5"16,-3-6-7-16,-1 4 0 0,1-2-5 0,1 1 13 16,2 3-8-16,-6-8 0 0,2 4-13 15,-1 0 16-15,4 1-4 0,1 3 11 0,-7-7-13 16,5 4-2-16,-1 1 9 0,0-1-4 15,-3 0-7-15,2 1-6 0,4 2 6 0,-14 0-6 16,7-2-1-16,-1 2 0 0,-5 2 6 16,2 0-2-16,-3 2-8 0,-5-2 4 0,-1 2-2 15,2 2-6-15,-4-1 9 0,4 1-7 16,-6-1-1-16,1 3 1 0,3 0 3 16,-14 6-6-16,9-2 7 0,4-2-3 0,-3-1 7 15,-4 6-8-15,3-2 11 0,-5 1-13 16,6 1 7-16,4-5-5 0,0 5 1 0,0-5 0 15,1 3-4-15,-6 6 13 0,4-4-6 16,-2 3 2-16,-1-2-5 0,10-2-6 0,-9 9 6 16,5-7-4-16,3 0-2 0,0 0 0 15,-2 0 5-15,2 0 0 0,0 2-1 0,0-1 5 16,1-3-1-16,1 4-3 16,-1-2 4-16,1 0-7 0,0 1 13 0,1-2-4 15,-3 2 3-15,2 0 9 0,1 0-5 16,-1 0-3-16,3 0 3 0,0 0 1 0,1-2-1 15,1 0-5-15,2 3 4 0,-3-2-4 16,5-1-2-16,0 3 4 0,-1-2 5 0,3 2-3 16,0-2-5-16,4 2-1 0,0 0 1 15,7 3-6-15,-1 0 8 0,3 0-3 0,10 5 0 16,2-1-2-16,4 0 9 0,4-1-12 16,11 3 5-16,5 1-6 0,-1-2 4 0,5-1 1 15,-1-1-2-15,5 0 0 0,-1-3-1 0,2 2 1 16,3-4-4-16,2 0 5 15,-4-2 2-15,2 2-2 0,-2-6-2 0,-1 0-2 16,-10-1 9-16,0-6-12 0,-2 1 4 16,4-6 1-16,1 4 3 0,-3 2-9 0,5-7 8 15,-1 4-3-15,-2-4-1 0,4 0-1 16,-1 2 0-16,2-4 1 0,-3 4-3 0,2-2 0 16,-2 0 6-16,3-2 0 0,1 2-2 15,1 0 2-15,-3 2-2 0,3-2-4 0,-5 2 2 16,3-1 7-16,-4 4-10 0,-2-3 3 15,2 1 1-15,-11-3 0 0,8 5-1 0,0 1-2 16,-4 0 7-16,2 0-7 16,-2-3 1-16,4 3 0 0,-2 0 0 0,0 1 2 15,5 1-7-15,-6 2 10 0,6-5-7 0,-3 5 8 16,3-3-9-16,-1 2 8 0,0 1-9 16,1 0 6-16,6 3-10 0,-6-4 10 0,-4-1 8 15,-4 1-6-15,1-1-1 0,0 0 2 16,0-1 2-16,-4 2 10 0,-1-1-12 0,3 2 0 15,-1-3 5-15,-2 2-8 0,-6-3-4 16,9-1 12-16,-6 2-10 0,4-2 11 0,2-1-12 16,2 2-2-16,0-5 6 0,-7 4-4 15,5-3 1-15,-5 0 1 0,-5 0 2 0,4 0 0 16,-3 0-1-16,1 1 0 16,0-3 10-16,-2 1-11 0,5 1-2 0,-5-2 2 15,5-2-5-15,-4 2 13 0,0-1-11 16,3-2 4-16,8-1-4 0,-13 2 3 0,5 0 6 15,-3 1-5-15,-2 0 2 0,3-4-2 16,0 2 2-16,-3-1-6 0,-2 0 6 0,0 0 2 16,3 0-4-16,-3 0-2 0,1-1 2 15,-1-1 1-15,-2 1-8 0,0-3 3 0,2 5-2 16,-2-4 2-16,3 2 8 0,-1-1-1 16,0 3-3-16,-1-3-7 0,1 0 1 0,0 3 6 15,3-3 6-15,-5 0-4 0,0 0 1 16,0 3-2-16,0-5-3 0,1 0 4 15,-1 3-4-15,-2-1 6 0,0-3-8 0,0-1 6 16,3 1-7-16,2-4 7 0,-2 0 4 16,1-5 1-16,-1 5-15 0,-8 2 9 0,12-7-1 15,-3 0 0-15,-6 2-5 0,4-2 7 16,4 0-3-16,-7 5 5 0,-6-1-5 0,1 0 9 16,0 1-8-16,2-2-1 0,-5 1 0 15,-2 2 3-15,2-4-3 0,-4 3-1 0,-2-1-11 16,0 0 13-16,-1 1 2 15,0-3 2-15,-6 3-7 0,6-4 0 0,-2 1 2 0,-4 3 3 16,-2-1-3-16,1 0 4 0,-3 0-6 16,1-1 7-16,-3 1-5 0,0 0 0 15,-4-2-3-15,5-1-3 0,-7 2 8 0,5 0-1 16,-4-2 0-16,-3-2-4 0,1 2 14 16,-1 0-10-16,-2-2-3 0,1 0-2 0,-1 2 7 15,-7-8-8-15,4 9 4 0,-4-7 6 16,6 6-8-16,-1 0 4 0,-2 1-4 0,-4-4 7 15,4 3-9-15,3 1 2 0,-1 1 3 16,-6-6 1-16,1 5-5 0,8 1 2 16,-2-1-6-16,-6 3 7 0,-1-5 2 0,-4-2-3 15,2 1-8-15,-2-2 9 0,1 3 2 0,-3-5-5 16,-1 3-1-16,1-1 1 16,-4-1 1-16,-2 0-1 0,-4-6 1 0,-5 1 11 15,2 3-14-15,-2-3 12 0,8 7-9 16,-1 1 6-16,-2 0-4 0,2 2 5 0,1-1-4 15,-1 2 1-15,0-1-2 0,-3 2 0 16,5 3-2-16,-2-1 0 0,-3 2 0 0,2-3 0 16,-4 3 5-16,-5 0-8 0,2-1 0 15,-12 0 7-15,-2-2 0 0,3 1-1 0,4 5 0 16,-6-5-2-16,8 5-3 0,-11-3-1 16,13 4 6-16,-1-1-3 0,1 0 10 0,1 5-9 15,-3-3 3-15,8 4 1 0,-3 0 9 16,0 1-12-16,5 1 9 0,-4 0-6 15,6 1 1-15,-4 1-2 0,5 0-4 0,-8 2 5 16,2 0 3-16,-6-1-7 0,3 3 1 16,-4-2-3-16,-1 0 4 0,-1 0-5 0,2-3 7 15,-3 1 2-15,1 2 4 0,-1-2-4 16,3 0-2-16,-1 1-3 0,-1 2 5 0,6 0-1 16,-1-1-1-16,4 0 8 0,-4-1-10 15,1 3 8-15,6-2-5 0,-1 1-6 0,-1 1 3 16,2-2 2-16,0 2 2 15,4-2 0-15,5 0 3 0,-3-2-7 0,-8-1 4 0,1 2 5 16,2-3-10-16,6 2 2 0,-14-4 0 16,4 4 4-16,4-2-8 0,4 2 6 15,3-2-9-15,-3 0 11 0,4 0-8 0,-1-2 5 16,2 2-2-16,5 0 0 0,0 0-1 16,3 2 3-16,-2-2 2 0,3 2-4 0,-2-2-2 15,2 0 3-15,2 3 4 0,2-2-4 16,-2 1 1-16,3 0 2 0,1 0-5 0,0 0 4 15,-2 0-6-15,3 0 0 0,1 0 4 16,3-1-8-16,0 2 8 0,-2-1 3 0,4-1 4 16,0 1-5-16,-1-1-6 0,3-1-17 15,-3 2-7-15,6 0-6 0,3-2-22 16,-9 5-8-16,7-3-18 0,-2 1-16 16,4-3-148-16,-4 4 235 0</inkml:trace>
  <inkml:trace contextRef="#ctx0" brushRef="#br0" timeOffset="158702.68">2674 9343 641 0,'0'0'-13'0,"-3"-8"13"0,2 4 9 15,1 0 16-15,-2-1 16 0,2 5 3 0,0-8 1 16,0 8 2-16,-2-5-8 0,2 5 1 16,0 0 0-16,0 0-4 0,0-5-2 0,0 5-9 15,0 0 2-15,0 0-2 0,0 18-4 16,2-7-2-16,-2 2-3 0,0 2 3 0,0 6-1 16,0 0-5-16,0 2-1 0,0-2-1 15,2 4 4-15,-1 0-2 0,4 0-2 0,3-2 2 16,1 2-6-16,9-1 4 15,6-3 4-15,9-9 4 0,9-4-6 0,11-7 4 16,22-10 3-16,7-7-7 0,32-16 2 16,11-6-5-16,4-6 1 0,1-6-19 0,2 0-22 15,-8-9-32-15,-11 6-24 0,-4-7-13 16,-15 1-5-16,-4-3-10 0,-16 8-204 0,-21 10 166 16</inkml:trace>
  <inkml:trace contextRef="#ctx0" brushRef="#br0" timeOffset="159231.12">1709 11912 858 0,'-2'-9'-15'0,"2"1"18"0,0-3 10 0,2 1 6 16,-2 0-6-16,1-1 4 0,-1 2 22 15,3 2-6-15,-1-3 3 0,0 1 3 0,0 1-4 16,1 1-3-16,-2 2-2 0,1 0 1 16,-2 1-8-16,5-1 3 0,-1 1-4 0,-3 2 0 15,6-2-9-15,0 2 4 16,3 0-5-16,0 2 0 0,3-1 7 0,4-2-3 15,4 1-7-15,6 1 3 0,13-3 3 16,6-4-7-16,13-1 4 0,8-8 4 0,7-4-5 16,20-11 2-16,7-4-8 0,3-5 5 15,6-3 1-15,-1-4-2 0,0-2-1 0,-2 1-11 16,-6-1-14-16,0 1-22 0,-11 2-27 16,-6-1-23-16,-6-4-35 0,-18 15-62 0,-1-6-148 15,-6 6 152-15</inkml:trace>
  <inkml:trace contextRef="#ctx0" brushRef="#br0" timeOffset="159885.04">1675 12625 802 0,'0'0'-62'0,"0"0"9"0,-2 16 11 15,2-5 8-15,-3 5 12 0,6 2 4 0,-3 10 9 16,-3-1 13-16,3 17 7 0,-1 1 3 16,-1 4 10-16,-3 13 0 0,3 2 9 0,0 3-9 15,0-3 8-15,0 0-16 0,2-1 2 16,2-1-1-16,4-3 5 0,2 2-7 0,2-7 6 15,5-1 4-15,3-2-20 16,4-9 12-16,0-7 5 0,3-6 0 0,9-4-3 16,-1-5 1-16,9-11 2 0,8-5 5 15,18-12-6-15,3-8 2 0,25-20-4 0,8-14-4 16,13-5 6-16,9-22-5 0,35-36 4 16,5-2-8-16,11-6-6 0,12-16 7 0,10-4-4 15,5 4-9-15,-4 10-11 0,7 9-28 16,-14 7-9-16,-15 16-28 0,-46 29-34 0,-14 7-199 15,-17 9 175-15</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4:57.837"/>
    </inkml:context>
    <inkml:brush xml:id="br0">
      <inkml:brushProperty name="width" value="0.05292" units="cm"/>
      <inkml:brushProperty name="height" value="0.05292" units="cm"/>
      <inkml:brushProperty name="color" value="#FF0000"/>
    </inkml:brush>
  </inkml:definitions>
  <inkml:trace contextRef="#ctx0" brushRef="#br0">12459 13123 404 0,'-5'-2'148'0,"5"2"-59"0,-3-4-36 16,3 4-5-16,0 0-2 0,-10-3 1 0,8 1-13 15,2 2 3-15,-5-3-3 0,5 3 17 16,-7-3 2-16,7 3-1 0,-6-4 0 0,6 4-4 15,0 0-7-15,-9 0-2 0,9 0-5 16,-6-2-1-16,6 2-3 0,0 0-1 0,-12 0-6 16,5-2-1-16,7 2-4 0,0 0 1 15,-13 0-3-15,13 0-4 0,-8 0-1 0,8 0-5 16,-10 0 0-16,3 2 0 16,2-2-6-16,-2 2 4 0,7-2-2 0,-13 2 4 15,6 0 0-15,-3-2 0 0,4 1 0 16,0-1-3-16,-2 2 8 0,-2 1-7 0,0-1-5 15,0-1 7-15,-5 1 4 0,5 2 7 16,0 0-6-16,-3-1 3 0,1-1-8 0,-1 0 1 16,-2 2 6-16,3-2-7 0,-3 0-1 15,2-1 7-15,-1 4-5 0,1-3-3 0,-4-1 1 16,2 3-2-16,-2 0 5 0,2-2-4 0,1 0 1 16,1-1 3-16,-3 3-5 0,1-2 2 15,-2 2-4-15,2 0 4 0,-2-3 2 0,2 2-3 16,2-1 1-16,-9 1-2 15,5 1 0-15,2-2-1 0,-3 0 2 0,-1 1 0 16,3-1 0-16,-1 0 0 0,-5 0-1 16,7-2 3-16,-1 4 1 0,-1-2-3 0,0-2-3 15,2 3 3-15,-1 3 0 0,-1-2-5 16,2 2 3-16,-2-1-1 0,3-1 0 0,-1 2 1 16,1-1-3-16,-3 3 8 0,0 0-4 15,0 0-3-15,2-3 3 0,-5 5-6 0,5-3 7 16,-2 0-4-16,4 3 2 0,-2-2-1 15,1 1 2-15,0 0 0 0,-1-1 0 0,0 2-3 16,0-1-1-16,3 3-1 0,-1-5-3 16,1 2 5-16,-1 1-2 0,2 1 7 15,-2-1-2-15,1 1 1 0,2 2-1 0,2-1 2 16,-3-2 1-16,0 4 0 0,1-3-5 16,2 0 4-16,-4 5-1 0,4-2 1 0,3-1 1 15,-7-1 3-15,7 1-10 0,-4 1 4 16,3-3 2-16,1 0-2 0,3-1-3 0,-4 3-2 15,2 1 2-15,2-4 0 0,0 5 0 16,0-5-1-16,2 3-1 0,0 1 0 0,0-3-1 16,0 0 2-16,4 3-2 0,-2-3-6 15,5 0 2-15,-4 2 3 0,2 0-4 0,3-3 0 16,1 3 0-16,1-2-3 16,0 1 4-16,7 1 0 0,-2 1 2 0,4-1 0 15,-3-2 1-15,6 1-4 0,-6-1 3 16,8 0 2-16,-1-1 1 0,10 1 4 0,-4 4-10 15,1-7 10-15,-7-1-5 0,4 1 3 0,3-5-1 16,-3 3 0-16,13 1 2 0,0 1 1 16,2-2-4-16,0 0 6 0,0-3 1 0,0-1 4 15,-1 0 0-15,6 0 9 0,-2 0 0 16,0 0 8-16,5-2 2 0,-1 0 2 0,-3 0 4 16,2 0-4-16,-2-2 1 15,3 2 0-15,-3 0 0 0,-9 0-2 0,0 0-4 16,-7 0-3-16,0-2-1 0,-3 2 1 15,-4-2-3-15,1 0 0 0,-4 0 1 0,1-1 0 16,-4-1 2-16,5 0-1 0,-6-2-2 16,1-1-2-16,0-1 0 0,1 1-4 0,-1-5 4 15,5 1-2-15,-4 0-9 0,1-1 2 16,0-1 7-16,-2 2-8 0,2-2 4 0,-3-1-3 16,-1 1 0-16,2-2-2 0,-2-1 3 15,-5 4 0-15,2-4 1 0,0 1 0 0,-4-2-2 16,2 2 3-16,-2 2-1 0,1-3-2 0,-1 1 1 15,1 1-2-15,-1-2 1 0,-2 4-2 16,-2-2 3-16,3 1-2 0,-3 0-1 16,0 1 1-16,3 1-1 0,-6 0-1 15,4-1 1-15,-3 0-3 0,3 0 0 0,-4-1-2 16,1-2 1-16,-2 3-2 0,2-3-4 16,1 1 1-16,-3 0-2 0,0-4-2 0,4 2 0 15,-4-5 5-15,0 2-6 0,0-2-2 16,0-1-2-16,-4 0-2 0,4 4 5 0,-3-1-2 15,3 2 1-15,-2 0-3 0,0 0 6 16,-4 0-3-16,1 0 2 0,0 0-6 0,-4 4-1 16,1-2 4-16,-3-1-1 0,-3 1-2 15,3 2 2-15,-6 0 4 0,2 4-5 0,-4-5 0 16,-1 0 5-16,-1 3-5 0,-3 2 3 0,1-3-5 16,1 4-2-16,-13-4 2 15,5-2 3-15,2 4 0 0,3 3 1 0,-2 0-2 16,1 0 3-16,0 1 1 0,-2 2 0 15,1 0 1-15,-3-3 0 0,1 5 0 0,-3 0 1 16,5 2-5-16,-2-2 5 0,4 2-6 16,-7 0-7-16,3 2-4 0,3 0-4 0,4-2-16 15,-2 2-18-15,8-2-20 0,-1 1-38 16,2-1-40-16,5 2-99 0,-1 2-215 0,2-2 18 16</inkml:trace>
  <inkml:trace contextRef="#ctx0" brushRef="#br0" timeOffset="1663.58">12200 14575 1254 0,'-3'-5'-42'0,"-6"1"14"0,5-1 8 0,-3 3 12 16,0-3 5-16,-1 2 2 0,3-1 22 16,-4 2 7-16,3 0 0 0,-5-1 1 15,3 3 3-15,0-2-5 0,-4 0 2 0,2 2 6 16,-3-2-7-16,3 2 2 0,0 0 3 16,-5 0 0-16,-2 0-4 0,2 4-2 0,-2-4 5 15,1 3-7-15,-1-1 1 0,-2 0 0 16,1 2 3-16,-5 0-4 0,-3 2-2 0,-2-1 5 15,-9 5-5-15,1-3 4 0,1 2 2 16,-4 3 5-16,0-3 9 0,-5 3-3 0,-5-3 7 16,4 2 5-16,-12 3-1 15,11-3 6-15,-5-1-9 0,5-1-1 0,2-2-3 16,4 5-7-16,0-3-2 0,5-1 2 0,3 0-7 16,9-3 1-16,2 1-7 0,-2-1 1 15,4 2-5-15,3-2-3 0,-1 1-3 0,2 1-4 16,0-1 3-16,5-1-4 0,-3 3-1 15,5-2-1-15,-3 1-2 0,3 1 0 0,1 0-1 16,-1 1-1-16,2-1-2 0,-1 3-1 16,1-2-2-16,4 3 0 0,-2-1-2 0,2 1 0 15,-1 1 0-15,6-1 0 0,-3 4-7 16,0-1 5-16,2 0-1 0,2 3-3 0,-2 0 4 16,2 1-5-16,3 3 3 15,-4-2 2-15,4 3-5 0,-1-1 2 0,1 1 2 16,1-2-3-16,1 4 4 0,-1-4 0 15,0 1 0-15,5 8-3 0,-2-8-1 0,-1-1 4 16,0 0 3-16,0 1-4 0,8 5 0 16,-4-4 4-16,-1-5-2 0,6 9 1 0,-4-6 0 15,3 5 4-15,4-3-4 0,-2-1 0 16,1 1 4-16,3 0-2 0,-4-1 2 0,3-1-2 16,3 2 4-16,-1-6-5 0,-6-2 4 15,2 0-1-15,-3-2 0 0,4 0-2 0,1 7 2 16,0-8-2-16,-4 2 0 0,-1-3 4 15,2-2-3-15,0 1 3 0,-3 2-3 16,-2-4 5-16,5 0-2 0,-2 0 0 0,1 0-2 16,-2-3 1-16,1 1 1 0,5-4-4 15,-4 4 2-15,4-6-1 0,4 4 2 0,-1-2 1 16,1-4 7-16,5 4-6 0,-3-4-3 16,1 2 1-16,1-4 1 0,-2 2-3 0,3 0 0 15,8-3 1-15,-7 2 3 0,-1-1-2 16,-2 1 0-16,11-3 1 0,-5 2-6 0,4-1 7 15,2 1-1-15,-1 0-6 0,1-5 4 16,-2 3 3-16,2 0-1 0,0-5 2 16,-2 1 0-16,2-1 0 0,-2-1 1 15,0 0 1-15,4 0 7 0,-8-3-7 0,1 2 0 16,1-1 4-16,-2 1 0 0,-3-2 1 0,4 2-1 16,-11-4 1-16,1 6-1 0,-10-3 5 15,3 3-7-15,-5-4 4 0,1 0-4 0,1-2 0 16,-3-1 3-16,6-10-4 0,-4 2 3 15,-5 2-4-15,-1 3 1 0,1-16-1 0,3 3-2 16,1 3-3-16,-2-3 3 0,-5 2-3 16,4-1 1-16,-3 8 7 0,-3 0-8 0,1 1 5 15,-4-1-6-15,0 6 4 0,-1-3-1 16,2 4 2-16,-4-3 0 0,3 1 1 0,-6 2 0 16,1-1 5-16,-2 3-5 15,1-2 8-15,0 0-10 0,-4 0-2 0,1 2 0 16,-1 1-1-16,2-7-2 0,-8 4 1 15,2-3 1-15,-2 2-2 0,3 0-1 0,-5 0-3 16,1 2 1-16,-5-5 3 0,4 3-4 16,-2 4 6-16,0 1-8 0,1 1 3 0,-3-1 1 15,0 1 1-15,-4 2 0 0,-7-4-4 16,3-1-6-16,0 5 2 0,-2-3-13 0,2 4-3 16,3 2-2-16,-3-1-4 0,1 4-7 15,1-4 4-15,-2 0-1 0,2 5-2 0,0-1 6 16,-2 1-1-16,6 3-1 0,-3-3 1 15,1 4 5-15,1 2 3 0,-3-2-2 16,-3 2 7-16,1 1 2 0,-5 1 0 0,-3 1-4 16,-5 4-1-16,2 0 1 0,-4-2 0 15,0 2-5-15,2-3-7 0,0 7-1 0,-2-2 2 16,0 2-11-16,2-1-6 0,3-1-6 16,-1 1-3-16,2 1-14 0,3-1-4 0,5-5-18 15,9 1-16-15,1-3-26 0,3 3-59 16,5-2-169-16,1-2 122 0</inkml:trace>
  <inkml:trace contextRef="#ctx0" brushRef="#br0" timeOffset="3204.52">18278 14443 922 0,'-3'-1'-16'0,"3"1"13"15,0 0 8-15,0 0 10 0,-3-4 1 0,3 4 4 16,0 0 10-16,-4-4 8 0,4 4 1 15,0 0 6-15,0 0-3 0,0 0 1 0,0-6-4 16,0 6-4-16,0 0-1 0,0 0 0 16,0 0 4-16,2-5 1 0,-2 5-2 0,5-5-2 15,-5 5-8-15,5-1-2 0,-5 1-3 16,11-2 1-16,-11 2-3 0,11 0 5 0,-5-2-10 16,2 2-2-16,1 2 4 0,-1-4-3 15,4 4-4-15,0-2 8 0,0 0 0 16,1 0-5-16,1 0 1 0,0 0 2 0,3 0 3 15,0 2-3-15,0-2 4 0,-1 0-2 16,4 0 4-16,-1 1-4 0,-1-1 0 0,5 0 2 16,-6 0-3-16,2 0-1 0,0 4 1 15,-2-8 0-15,0 8-3 0,0-4 0 0,-1 0 0 16,1 0 1-16,0-4-1 0,-2 8 0 16,0-8 2-16,-1 3-5 0,0-1 1 0,-1 2-2 15,1 0-4-15,1-2 2 16,-2 0-1-16,2 0 1 0,-1 2 0 0,1 0-2 0,5-3 6 15,-2 1-7-15,3 0-1 16,-2-3 4-16,0 2-1 0,1 1-3 0,3 1 0 16,-1-1-1-16,-2-3 0 0,8 2 1 0,-4 3-1 15,3-4 0-15,0 1 0 0,-4 1-2 16,4 0-1-16,-4 2 2 0,0-2-3 0,4 2 4 16,-2 0-3-16,-1-1-1 0,1 1-3 15,-4 0-4-15,2 1-8 0,1 1-6 0,-9-4-14 16,7 4-11-16,-4 0-9 0,-1 0-11 15,3 0-16-15,-5-1-24 0,-1-1-12 0,0 2-21 16,-3-2-35-16,2 2-288 16,-5-2 31-16</inkml:trace>
  <inkml:trace contextRef="#ctx0" brushRef="#br0" timeOffset="4209.2">18494 15008 1155 0,'0'0'-76'0,"0"0"14"16,0 0 15-16,0 0 13 0,0 0 7 15,0 0 9-15,0 0 15 0,0 0-3 0,0 0 5 16,0 0 8-16,0 0 1 0,0 0-3 16,0 0 12-16,0 0 0 0,-2 5 9 0,2-5 0 15,0 0-3-15,0 0 4 0,11 5-4 16,-11-5 3-16,4 2 2 0,-4-2-3 0,10 2 7 16,-5 0-4-16,2-2 2 15,-7 0 1-15,12 0-6 0,-4 0 1 0,0 0 4 16,5 0 2-16,0 0 0 0,-3 0 1 15,5 0-3-15,1 0 6 0,-1 0-8 0,2 0 1 16,0 0 3-16,1-2 0 0,-1 2-1 16,5-2-3-16,-1 0 10 0,-1 2-7 0,6-2 2 15,-3 1-1-15,7-1-5 0,-2-1 2 16,2 1-3-16,16 1-2 0,-2-1-1 0,-4 0 0 16,4 2-2-16,6 2-3 0,-3-2 0 15,-2 0-2-15,7 2 3 0,-2-1-3 16,-2 1 4-16,4 3-4 0,0-4 3 0,2 3 2 15,-2 0 0-15,-4 0-3 0,0-1-2 16,1-1-1-16,-4 2-1 0,-2 1 3 0,-1 2-5 16,-7-4 2-16,-5-1-6 0,-3 0 0 15,-4 0 1-15,3 0-3 0,-3 0 0 0,-5 0 0 16,4 1-3-16,-8-1-7 0,1-2 2 16,-2 2-5-16,-3-1 1 0,-2-1-3 0,2 0-2 15,-1 2-4-15,-3-2-3 0,1 2-5 16,-2-2-8-16,2 2-7 0,-7-2-12 0,8 0-14 15,-3 2-10-15,-5-2-24 0,0 0-26 16,10-4-39-16,-10 4-55 0,9-2-249 16,-9 2 26-16</inkml:trace>
  <inkml:trace contextRef="#ctx0" brushRef="#br0" timeOffset="7349.16">18708 10785 1146 0,'5'-5'-66'0,"-5"5"12"15,0 0 14-15,0 0 8 0,0 0 13 0,0 0 9 16,0-4 11-16,0 4 14 0,0 0 10 0,0 0 3 16,3-1 0-16,-3 1 3 15,0 0 1-15,15 0-4 0,-10 0 4 0,-5 0 1 16,17 0 6-16,-9 0-8 0,4 0-5 16,3 0 1-16,5 0 0 0,-2 0 1 0,6 0-4 15,1 1-7-15,4-1-1 0,17 0-1 16,2 2 1-16,3 0-6 0,1 2 0 15,5-3-10-15,9 5-4 0,2 0-4 0,-1-2-15 16,-10-2-9-16,-3 1-12 0,-1 3-16 0,-3 0-14 16,-1-3-32-16,-7 2-53 0,-9-2-166 15,-10 1 160-15</inkml:trace>
  <inkml:trace contextRef="#ctx0" brushRef="#br0" timeOffset="7909.42">18427 11176 873 0,'-10'0'-10'0,"10"0"17"0,-7 0 14 0,7 0 2 16,0 0 7-16,-8-3 5 0,8 3 10 16,0 0 11-16,0 0 13 0,-6-2 1 0,6 2 2 15,0 0 4-15,0 0-4 0,0 0-3 16,0 0-2-16,0 0-4 0,19 0-5 0,-9 0-3 15,1 0 2-15,2 0-13 0,0 0 1 16,11 2-9-16,1-2 1 0,5 0-4 0,1 3-3 16,16 0-6-16,-2-3-3 0,6 2-6 15,2-2-9-15,1 2-7 0,1-2-14 0,-1 0-12 16,0 0-12-16,-3 0-7 16,-3-4-14-16,0 4-10 0,-1-3-28 0,-14 0-4 15,-4 1-27-15,1-2-26 0,-7 3-307 0,1 1 31 16</inkml:trace>
  <inkml:trace contextRef="#ctx0" brushRef="#br0" timeOffset="9779.91">12213 10937 1164 0,'0'0'-36'0,"2"-4"7"0,-2 4 14 0,0-5 16 16,0 5 4-16,0 0 18 0,-2-6 9 0,2 6 10 15,0 0 2-15,-3-4 8 0,3 4-1 16,-1-5 4-16,-3 1-7 0,4 4 2 0,-7-6-5 16,3 2-3-16,-2 0-5 15,0 0-1-15,-1 1-1 0,-1-1 0 0,-1 1-3 16,1-2 1-16,-2 2-3 0,1-1 1 15,-4 0-10-15,5 2 3 0,-4-1 3 0,-1 1 0 16,-2-1-8-16,0-2 2 0,1 2-2 16,-3 1 1-16,-2-3-4 0,0 2 2 0,3-1-3 15,-6 2 0-15,4-2 2 0,-3 3-5 16,1-4 3-16,-3 3-3 0,5 1 1 0,-6-1-2 16,4 0-2-16,0 2-2 0,0-2 1 0,-2 1 0 15,-1 1 0-15,3 0 0 0,-2-2-2 16,2 2-1-16,0 0 2 0,5 0 0 15,-9 0-3-15,3 2-1 0,-1-1 0 16,0 3 1-16,-6-1 0 0,3 4-4 0,-2-2-1 16,2-1 3-16,-10 6 0 0,3-5 0 15,-4 5 1-15,7-3-2 0,4-1 2 0,0 3 1 16,-9 3-1-16,6-5-1 0,8 1-3 16,-2 1 3-16,6-2-2 0,-3 1-2 0,4 0 1 15,-2 0 0-15,4-1 0 0,-1 2-4 16,1 1 2-16,0 1 3 0,1-3-1 0,4 1 1 15,0 0 2-15,-3 1-2 0,0 1 0 16,3 0 0-16,-1 3-1 0,1-3 0 0,0 0-1 16,-1 3 1-16,-1-2-2 0,4-1-1 15,-3 2 2-15,5-1 1 0,-2-3 2 0,1 4-1 16,3 2-3-16,-1-3 4 0,-2 0 0 16,5 2-3-16,-2-1 2 0,2 1 2 15,0-2-3-15,2 1 0 0,0 3 4 0,3 0-2 16,-2 0 1-16,4 2-3 0,-1-2 3 15,3 2 0-15,-1-2 0 0,5 2-2 0,-1-1 0 16,3 1 0-16,0-3 3 0,7 8-4 16,2-3 1-16,3-1-1 0,0-4 3 0,5 0-1 15,2-2 1-15,1-1-4 0,1-1 6 16,3 0-4-16,4-3-1 0,-4-3 0 0,4 1 2 16,1-4 0-16,-9 2 1 0,12-4-2 15,-9 0 2-15,-5 0 2 0,1-2 1 16,9 0 0-16,-3-1-3 0,2-3 0 0,-4 4 1 15,-9 0 1-15,3-2-1 0,10-1 1 16,-9 1 0-16,7-2 2 0,-6 4-7 0,6-6 3 16,-7 5-2-16,5-5 3 0,-2-1 0 15,-5 3-1-15,-5-2 1 0,0 3 2 0,13-6-2 16,-6 0 1-16,-6 1 0 0,-4 2 4 16,1-2 1-16,-3 2 4 0,-2-2 3 0,-1 0 3 15,-3 0-2-15,0-1 5 0,-3 2 1 16,1-3-2-16,-3-1 2 0,3 2-1 0,-2-4-3 15,-5 2 0-15,3-3-2 0,-1 3 2 16,-3 1 4-16,0-4-7 0,0 3-3 16,-2-1 2-16,-3 0-3 0,2 1-3 0,-2-3 4 15,0 2-6-15,0-2-2 0,0 4 0 16,-2-8 0-16,2 6 1 0,-1-1-7 0,-4-3 7 16,1 2-3-16,0-2-2 0,-5 0 2 15,6 0-6-15,-9-3 2 0,7 2 1 0,-6 1 0 16,-1-3-3-16,-5-4-1 0,0 4 0 15,4 2 0-15,-7-5 2 0,-2-2-8 0,2 3 0 16,-4 0 0-16,1 2 2 0,-2 4-5 16,4 4-4-16,0 1 0 0,-2 1 0 15,-11 0-4-15,6 2-6 0,-9 1-4 0,-3 0-12 16,2 3-11-16,5 3-14 0,-1 0-12 16,2 4-18-16,2-2-25 0,0 2-27 0,0 0-31 15,12 1-98-15,-3-1-222 0,3 4-6 16</inkml:trace>
  <inkml:trace contextRef="#ctx0" brushRef="#br0" timeOffset="12997.1">17899 6755 167 0,'0'0'66'16,"0"0"-26"-16,0 0-5 0,0 0 5 0,0 0-4 16,0 0 9-16,0 0-13 0,0 0-3 15,0 0 2-15,0 0 1 0,0 0-2 0,0 0-2 16,0 0 4-16,10-8-5 0,-5 6 6 15,-5 2-9-15,8-3 3 0,-8 3-10 0,10 0 6 16,-1 0-2-16,-3 0 6 0,4 0-6 16,-1 0 1-16,1 0 2 0,0 0-2 15,10 0 4-15,-4 0-11 0,5 3 11 16,0-3-7-16,3 0-3 0,4 2 0 0,0-1-1 16,1 1-1-16,3 0 0 0,-1-1-8 15,3-1 4-15,12 2 0 0,-8-2-6 0,6 5-1 16,2-4 8-16,-4 1-8 0,1 2 4 15,-6-4-5-15,5 2 2 0,-6 0 1 0,-3-2 0 16,-4 2 6-16,16 1-8 0,-10-3 0 16,7 5-3-16,-7-3 0 0,0 0 4 0,-2-1 4 15,9-1-8-15,4 3 5 0,-3 3-6 16,-1 0 4-16,-1-2 0 0,-1 1 1 0,-4-2-4 16,6 4 3-16,1-2 0 0,2 3-2 15,1-4 0-15,-2 2 0 0,5 1 2 16,-1-1-2-16,-2 0 3 0,4-1-3 0,-5 1-1 15,0-1 0-15,2 1 3 0,-6 0-2 16,1 0-3-16,-2-1 1 0,-4-1-3 0,-7 0-6 16,-2-2-11-16,1 1 0 0,-1 0-19 15,-5-2-5-15,-2-1-23 0,3 2-25 0,-6-2-40 16,2 0-136-16,-2 0 213 0</inkml:trace>
  <inkml:trace contextRef="#ctx0" brushRef="#br0" timeOffset="16964.49">12431 8187 669 0,'-2'-3'-41'0,"-3"1"13"0,5 2 4 0,-1-7 10 0,-3 3 4 16,-1 1 11-16,5 3 4 15,-3-6-3-15,0 3 9 0,1-3-1 0,0 3 3 16,0-1-5-16,2 4 12 0,-5-5 0 16,4 1-1-16,-1 1 0 0,-3 0 5 0,3-1 8 15,2 4-12-15,-6-7 4 0,2 3 12 16,-1 0-9-16,2 1-5 0,-4-1 3 0,1 1 0 15,-1-2 0-15,2 1-5 0,-7 0 5 16,4-1-1-16,0 1-6 0,-3 1 0 0,-2-1 5 16,3-1-11-16,0-1 4 0,0 3 5 15,-5-1-10-15,2 3 6 0,1-3 1 0,-1 2-5 16,-2 0-6-16,-2 1 3 0,0-1 4 31,-1 0-2-31,-1 2-8 0,-1-2 12 0,2 4-12 0,-5-2 4 0,-3 2-1 0,3-2-2 16,1 2 1-16,-1-1-7 0,-2 3 6 15,-3 0 1-15,1-1-8 0,0 1 10 0,2-1 3 16,-3 3-2-16,3-3 0 0,-1 3-1 16,-1-1-4-16,2 1 1 0,0-1 3 0,2 3-2 15,0 0 4-15,-1-1-10 0,-1 2 6 16,0 1 1-16,-5 3-1 0,0 1 0 0,0 0 7 16,-2 4-1-16,3-4-4 0,0 6 3 15,-1-2 0-15,1 5-2 0,2-3 0 0,-1 3 3 16,3 0 3-16,0 1-6 15,3 2-2-15,2 0 4 0,1-2-2 0,6-1-5 16,5-2 2-16,-4 9 1 0,4-5 3 16,1-1 0-16,1 1-6 0,4-4-2 0,-3 5 4 15,5 0 0-15,0 2-2 0,3 3-2 16,1 7 2-16,2-4 0 0,2 2 0 0,5 2 1 16,0-4-2-16,3-4 4 0,3 2-2 15,4-3-2-15,2 1 8 0,5-7-5 0,2 4-5 16,-2-4 7-16,7 0-3 0,-4-5 2 15,4 0 1-15,3-7-4 0,0 0 4 0,2-4-1 16,3-2-2-16,-8-5 3 16,13-3-1-16,-3-4-2 0,-1-2-1 0,11-5 2 0,-1 1-1 15,-1-4 0-15,-7-2 1 16,-6 6-2-16,7-8-3 0,-11 3 1 0,-3-3-6 16,-1 1 7-16,-5-1 0 0,0-1-1 15,3 2 8-15,-5-4-5 0,1-3-1 0,-3 0 1 16,-5 2 3-16,5-3-1 0,-1 0 0 15,-8 0 1-15,4-2 0 0,-3-1 0 0,-3-1-1 16,-1 0 0-16,0 0 2 0,-10 3-1 16,1 3 4-16,-1-3-4 0,-3 1 2 0,-3 1 0 15,-1-1 1-15,-2-6-1 0,-3 6 3 16,-3-2-2-16,-1 7-1 0,1 3 0 0,-9-4-1 16,-1 2 0-16,-5 3-1 0,2 2-4 15,-6 1-3-15,-5 7 6 0,7 2-3 16,-9-2 0-16,-2 3-4 0,-1 3 0 0,2 3-8 15,4 0-14-15,-10 7-12 0,3-4-13 16,2 5-25-16,3 0-17 0,7 0-40 0,10 0-35 16,0 2-321-16,8 2 8 0</inkml:trace>
  <inkml:trace contextRef="#ctx0" brushRef="#br0" timeOffset="18772.49">17869 8747 1244 0,'0'0'-57'0,"0"0"8"0,-2 5 6 16,2-5 9-16,0 0 7 0,-5 3 11 15,5-3 12-15,0 0 15 0,0 0 5 0,0 0 3 16,0 0 5-16,5 6 6 0,-5-6 4 15,4 0 3-15,0 4-4 0,-4-4 7 0,14 0-5 16,-11 1 1-16,6-1 0 0,1 0 1 16,-2 0-2-16,5 0 1 0,-1 0-2 0,8 0-2 15,-3 0 4-15,3 0-6 0,1 0 0 16,3 0-2-16,1 0-1 0,-2 0-3 16,6 0-1-16,-4 0-1 0,0 0 1 15,0 0-4-15,0 0 1 0,-1 0 3 0,1 0-2 16,-2 0-4-16,-2 0 1 0,2 2 1 0,-2-2-1 15,2 0-2-15,-2-2-2 0,0 4 1 16,3-2-4-16,1 0 4 0,-5-2-3 0,5 2-2 16,0 0-2-16,-1 0-1 0,1-1-2 15,-2-3 3-15,7 4-3 0,-7 0-1 0,6 0 2 16,3-2-1-16,-5 2 2 0,2 0-7 16,1-2 5-16,-1 0-2 0,1 0 2 0,-3 2 0 15,2-1-2-15,-2-1-1 16,0 2 4-16,1 0-5 0,1-3 2 0,1 3 0 15,-1 0-6-15,2 0 3 0,-1 0-2 16,4 3 3-16,-3-1 2 0,13-1-5 0,-9 1 2 16,0 0 1-16,7 0 0 0,-7 0 1 0,-1 2 0 15,7-1-2-15,1 1 1 0,0-1 1 16,1 1-1-16,1-2-3 0,-1 4 6 0,-1-2-1 16,3 0-2-16,-1 1-1 0,-1-1 2 15,4-1-3-15,-1 3 3 0,3-3-2 0,-4 2 3 16,2 1-4-16,-2-1 2 0,7 1 1 15,-9-1 0-15,-1 0-1 0,0 2 2 0,-6-3-5 16,-7 0 4-16,-1-1 0 16,-3 1-3-16,-2-2-1 0,-7-1 2 0,4 1-1 0,-5-2-3 15,-3 0-4-15,-2 2-8 16,1-2-14-16,-1 0-20 0,1 2-13 0,-5-2-16 16,3 0-24-16,-3 0-33 0,-6 0-43 0,12-2-324 15,-5 2-8-15</inkml:trace>
  <inkml:trace contextRef="#ctx0" brushRef="#br0" timeOffset="31961.29">7374 2788 1220 0,'1'4'-98'0,"-1"-4"20"0,7 4 22 16,-3-1 10-16,2 1 14 0,3 0 17 0,-1 0 17 15,2-1 15-15,5 2 0 16,4-2 17-16,4 1 13 0,7 2 10 0,10-1-2 16,-1-1 4-16,5 0 12 0,0-3-7 15,3 1-1-15,-4 1 1 0,6-3-8 0,-3 2-3 16,6-2-2-16,0 0-6 0,1 0 5 16,2-2-5-16,1 2-5 0,14-3 2 0,-11 1-5 15,14 2-2-15,2-1-7 0,1 1-2 16,6 0-2-16,-2 0-5 0,3 0-2 0,6-2-1 15,-1 4 0-15,4-2-3 0,3 0 2 16,-1 1-2-16,3-1-1 0,3-1-3 0,-1 4 0 16,1-3-2-16,2 3-1 0,-2-1 2 15,-1-2-4-15,1 3 0 0,-3 1 0 16,-2-2 4-16,1 2-4 0,1-1 0 16,-7 1-1-16,2 0 0 0,-4 0 0 0,-4 0 3 15,3 1-1-15,-4 1-1 0,-1-1-4 16,-2 5 4-16,-2-6 0 0,-5 3 0 15,1 1-4-15,-8-2 4 0,2 0-5 0,1-1 2 16,-17 0-1-16,3-1 2 0,0 2-1 16,-3-2 0-16,-2 1 3 0,4-2-5 0,-6 0-2 15,-3 3 6-15,0-5-2 0,-3 4-2 16,-7-2 4-16,-3-1-3 0,-3 0 5 0,-1 0-8 16,-8 0 1-16,3 0 0 15,1 0 3-15,-6-2-1 0,-3 1 1 0,0-1-2 16,-3 0 7-16,-1 2-5 0,0-2-2 15,-3 0-5-15,0-2-13 0,-1 2-29 0,-7 0-34 16,12-1-44-16,-6 1-60 0,-6 0-101 16,11-2-212-16,-7-2-4 0</inkml:trace>
  <inkml:trace contextRef="#ctx0" brushRef="#br0" timeOffset="33084.81">17553 2869 1208 0,'0'0'-88'16,"0"0"22"-16,-7 2 10 0,7-2 12 0,0 0 22 16,-5 4 9-16,5-4 23 0,0 0 1 15,-3 2 13-15,3-2 9 0,0 0-1 0,0 0 5 16,0 0-10-16,0 0 10 0,0 0-4 15,18-4 6-15,-9 4 2 0,4-2-11 0,-1 2-1 16,5-2-1-16,4 0 3 0,1 1 1 16,8-1-8-16,4 0 7 0,12 2-15 15,4 0 2-15,1-2 0 0,2 2 0 16,1 2-5-16,0-2-4 0,18 2-4 0,2-2 6 16,-4 0-2-16,6-2 2 0,4 2-3 15,0-2 3-15,3 2 0 0,6 2-2 16,-1 0-1-16,8-2-2 0,3-2 0 0,-1-2-2 15,29 2 3-15,-27 2-4 0,26-2 1 16,-25 2-3-16,23-3-2 0,-25 0 8 0,-4 0-7 16,7 1-1-16,-5 0 13 0,-2-2-6 15,0 2 3-15,-3 0 4 0,1 2 0 0,0-3-1 16,1 1-1-16,-4-2 2 0,-2 4-5 16,1-2 5-16,-8 2-6 0,1 0 3 0,-3 0-5 15,0 2 1-15,-2 2 3 16,-4 1-4-16,5-1-2 0,-4 2 6 0,-1-3 0 15,-4 5 2-15,3-2-2 0,-1-2-3 16,-3 1-2-16,-3-1 0 0,-10 0 5 0,-1-2-3 16,-2 1-2-16,-2-3 3 0,1 5-5 15,-5-2 0-15,-8-1 5 0,-9 0-4 0,0-2 0 16,-4 2 2-16,-1-2-3 0,-6 0 2 16,4 2-2-16,-5-2 2 0,-1 0-6 15,-4 2 4-15,1-2-4 0,-1 0 2 0,0 0-1 16,-4 1 2-16,0-1-10 0,1 0-10 15,-1 0-13-15,1 0-16 0,1 0-34 16,-2 0-25-16,2-1-38 0,2 1-43 16,-2 0-252-16,0 0 50 0</inkml:trace>
  <inkml:trace contextRef="#ctx0" brushRef="#br0" timeOffset="44012.25">2323 8489 1139 0,'0'3'-30'0,"0"-3"21"0,-1 4 18 16,1-4 18-16,0 0 21 0,-2 4 16 15,2-4 17-15,0 0 6 0,3 4 8 0,-3-4 1 16,0 0-4-16,0 0 0 0,0 0-3 16,0 0-2-16,9-14-8 0,-4 8-1 0,-4-3-5 15,3-3-3-15,1-1-5 0,-2-3-3 16,2-7-9-16,-1-1 0 0,2-17-9 0,1-2-2 15,-1-16-4-15,6-3-6 16,-5-8-1-16,3-3-6 0,3-7-5 0,6-17-1 0,-1-2-3 16,9 0-3-16,-7 3 1 0,5 4-5 15,-3 19 3-15,-2 9-1 0,1 0 1 16,-2 10 4-16,0 6-4 0,-6 12 5 16,-3 11 1-16,-2 4 7 0,-3 6-6 0,0-1-4 15,0 6 2-15,-3 2-9 0,3 0-5 16,-2 2-1-16,2 2-2 0,2 4 3 0,-7 0-2 15,13 10-1-15,0 6 2 0,2 5-2 16,-1 13 3-16,6 14 1 0,-2 1 1 0,-3 2-5 16,0 2 6-16,-3-1-2 0,0-7-4 15,-2 10 6-15,-2-9-2 0,0-4-4 16,1 1 1-16,-3 3 4 0,0-3-3 16,2-2 2-16,-3-5-1 0,2 2-2 0,-6-9 0 15,1-7 2-15,3-3 3 0,-5-2-1 16,0-1 3-16,0-3-1 0,-3-2 1 0,1-1-3 15,-1-3 4-15,-9-1-3 0,0-3-2 16,-1-3 5-16,-4-3-1 0,-6-5-6 0,-7-7 0 16,-4-4-2-16,2-4 0 0,-1 1-12 15,3-1-16-15,3 2-17 0,2 2-28 0,8 4-34 16,2 0-42-16,0 0-47 0,5 1-54 16,4 1-108-16,1 4-292 0,3-3-145 0</inkml:trace>
  <inkml:trace contextRef="#ctx0" brushRef="#br0" timeOffset="44768.28">3161 7214 1760 0,'6'-14'-19'0,"-6"3"23"16,0 2 20-16,0 0 14 0,2 2 16 0,0 2 11 15,-2-1 5-15,3 0 7 0,-3 3 0 16,0-2-3-16,2 0-5 0,0 1-11 16,-2 4-9-16,1-4-4 0,-1 4-6 15,0 0-2-15,13 10-1 0,-6 0-5 0,1 6-4 0,4 5-2 16,1 11 2-16,0 4-2 16,-2 0-2-16,3 2 1 0,-3 1-4 0,1 0-3 15,-2 0 3-15,1-1-2 0,-2-1-2 16,-3-8 5-16,4 3-5 0,-6-6-1 0,1-5 0 15,1-4 5-15,-4-2-1 0,0-3 2 16,0-1 9-16,-2 0 14 0,5-4 12 0,-5-1 6 16,0-4-9-16,0-2-2 0,0 0-8 15,-11-13-6-15,5-2-5 0,-9-14-5 0,7-8-4 16,-7-15-6-16,1-4 1 0,3-2-7 16,0-3-1-16,1 1 0 0,2 5-4 0,1 12 1 15,3 5 1-15,2 8-1 0,-2 3-3 16,4 8-4-16,-3 0 2 0,3 4 4 15,-2 0-5-15,0 3-3 0,2 3 1 0,0 0 0 16,0 1-2-16,-1 0-8 0,-2 3 3 16,3 1 2-16,0 4 0 0,0 0 1 0,4-3-2 15,-4 3 0-15,0 0 2 0,7 12 5 16,-3-6-4-16,0 2 4 0,0 0-4 0,1 0 2 16,0 1 1-16,4 0 4 0,-3-2-4 15,1 3-1-15,-1-4 3 0,3-1 0 0,-4-1 2 16,5 0 1-16,-5-4-2 0,3 0 0 15,-1-2 6-15,3-6-1 0,3-1 2 0,-1-6-3 16,1-3-1-16,2-8 0 16,0-2-2-16,-1-4 1 0,-3-2-1 0,1 2-3 15,1 1 3-15,-4 8 0 0,-4 7-4 16,0 1 1-16,1 3-3 0,-2 0-6 0,-1 4-5 16,1 1 3-16,0 6-1 0,-2-1 5 15,-2 2 1-15,9 8-1 0,-8-1-1 0,4 6 4 16,-1 3 4-16,0 2-4 0,0 7 7 15,1 1-5-15,3 12 1 0,-4 0-1 0,4 0 0 16,-6-8 4-16,6 10 0 0,-1-4 0 16,1-3 6-16,1-4-6 0,-3-4-4 0,1-2-20 15,1 0-31-15,1-1-29 16,-3-6-34-16,2 3-34 0,1-2-39 0,-1-5-33 16,1 2-45-16,-1-7-104 0,0-3-299 15,3-1-166-15</inkml:trace>
  <inkml:trace contextRef="#ctx0" brushRef="#br0" timeOffset="45243.96">3887 6752 1691 0,'0'-5'-80'0,"-2"-2"36"15,0 4 24-15,0-3 24 0,2 2 20 16,-2-2 21-16,2 6 13 0,0-7 10 0,0 4 8 16,0 3 0-16,0-8 1 0,-3 4 6 15,3 4-7-15,0-5-1 0,0 5-3 0,0-7-1 16,0 7-11-16,-2-3-1 0,2 3-2 15,0 0-4-15,0 0-4 0,0 0-3 16,2-4-4-16,-2 4-6 0,0 0-1 16,0 0-9-16,0 0 2 0,0 0-6 0,0 0-5 15,0 0-3-15,0 0-5 0,0 0-1 16,0 0-1-16,0 0-1 0,0 0 5 0,0 0-6 16,9 14 5-16,-5-3-4 0,0 3 3 15,4 7-1-15,-1 4-2 0,1 11-2 0,2 0 0 16,0 2 7-16,0 1-3 0,-2 1-2 15,4 4-1-15,-3-2 3 0,4-1-4 0,-5-1-3 16,3-2 3-16,-3-1-14 0,-2-3-24 16,3-5-25-16,-6-6-24 0,4 0-33 0,-2-5-38 15,-2-4-43-15,-3-3-31 16,5 1-74-16,-3-5-329 0,-2 0-127 0</inkml:trace>
  <inkml:trace contextRef="#ctx0" brushRef="#br0" timeOffset="45952.96">3896 6833 1556 0,'-7'-18'-96'0,"1"2"32"0,2 2 23 0,-1 2 28 15,4 0 22-15,-6-1 22 0,5 4 12 16,0-3 16-16,0 3 11 0,-2 2 7 0,4-1-1 16,-2 0 4-16,2 0-3 0,-3 1-1 15,3 1-1-15,0 1-8 0,0-1-7 16,3-1-1-16,-3 1-8 0,4-2-7 0,0 1-2 15,0 1-1-15,3 1-4 0,-1-4-7 16,4 6-6-16,1-3 0 0,-3 5-5 0,5-1 0 16,2 2-3-16,-3 0-4 0,3 2-2 15,-3 1 1-15,3 3-1 0,-2 1-2 0,-3 0 3 16,3 2-5-16,-3-2 1 0,1 5 2 16,-3-1 0-16,0 2-5 0,-1-3 4 0,-4 1-2 15,2 0-2-15,-1 1 1 0,-1-1-2 16,-1 2 1-16,-4-1 1 0,2 1-4 15,-3 0 1-15,1-2 3 0,0 2-2 16,0-3 0-16,-1 1-1 0,2-3 0 0,-1 2-1 16,-3-3 0-16,3-1 2 0,0 1-2 15,2-3 0-15,0 1 2 0,-1 0-3 0,-4-2 3 16,3 1 1-16,2-4-6 0,-2 8 1 16,-1-5 3-16,3-3 1 0,0 4-2 0,0-4-4 15,-1 4 3-15,1-4 2 0,-2 3-1 16,2-3 3-16,0 0 2 0,0 0 1 0,0 0-2 15,0 0 4-15,0 0-6 0,0 0 1 16,0 0-2-16,0 0-5 0,0 0 3 0,0 0 1 16,0 0-2-16,18-5 0 0,-13 3-1 15,-1-2 1-15,2 2-1 0,1-1 0 16,-2 1 1-16,5-2 0 0,-5 2-1 16,3 0 0-16,1 0 0 0,-1 2-1 0,3-1 2 15,-5 1-2-15,5 0-1 0,-1 1 3 16,1 1-3-16,-1 4-1 0,1-2 3 0,1 3 1 15,-1-1-5-15,1 3 4 0,-1 1 1 16,0 1-2-16,-1 3-2 0,0-1 6 0,0-2-1 16,2 2-1-16,-4 5 0 0,0-5 4 15,-1 3 0-15,1-1-5 0,-2 1 1 0,0-1 2 16,-1 2 6-16,-3-4-5 16,2 6 0-16,-4-4-1 0,-2 0 2 0,-2-2 0 15,-1 3 3-15,-1-2-2 0,-3 0-4 16,-1 0 1-16,-2 1-2 0,-6-3-6 0,6-3-23 15,-2-3-34-15,1 1-46 0,0-11-61 16,-2 3-59-16,3-3-124 0,-1-3-246 0,3 0-99 16</inkml:trace>
  <inkml:trace contextRef="#ctx0" brushRef="#br0" timeOffset="46528.74">4514 7244 1735 0,'9'-7'23'16,"-4"4"10"-16,-5-4 5 0,3-1 13 15,-1 3 4-15,3-7 15 0,-2 1 3 0,2-5 7 16,4 0 2-16,-8-2-3 0,6-4-3 15,-1-3-4-15,5-9-10 0,-3-2-5 0,0-7-7 16,5-12-1-16,-1-2-8 16,0 1 3-16,-2-4-9 0,5 1-4 0,-3-2-5 15,1 4-6-15,6 0 0 0,-5 3 2 0,0 12-3 16,-1 4-8-16,-2 6 2 0,-5 6-3 16,2 5-2-16,-1 5 0 0,0 0 1 15,-4 1-3-15,2 4 0 0,0-1 0 0,0 3-3 16,-3-1 2-16,0 5-4 0,3-1-6 15,-4 2 5-15,4 3-6 0,-5 1 1 0,10 1-1 16,-3 3 4-16,1 4-4 0,2 3 6 16,-1 4-5-16,1 4 5 0,1 4 1 0,1 5-2 15,3 4 2-15,-3 1 3 16,1 0-7-16,0 0 6 0,-2-1 0 0,-3 3-4 0,2-4 4 16,-2 1-2-16,4-6 0 15,-7-1 1-15,2-3 0 0,-4 3 2 0,7-2-1 16,-7-1 4-16,2-1-3 0,-1-4 0 0,1-2 4 15,-4-1 0-15,1-3-2 0,0-2 5 16,-2 0 15-16,0 1-2 0,-2-2 4 0,-1-3-6 16,-4-1 0-16,0-2-1 0,-1-2-3 15,-2 0-2-15,-3-4-10 0,-4-3 4 0,-1-3-38 16,-4-3-26-16,3 2-41 0,-2 0-48 16,-8-7-60-16,8 5-60 0,2 1-135 0,4 5-26 15,0 1-137-15,3 3-64 16</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3:04.356"/>
    </inkml:context>
    <inkml:brush xml:id="br0">
      <inkml:brushProperty name="width" value="0.05292" units="cm"/>
      <inkml:brushProperty name="height" value="0.05292" units="cm"/>
      <inkml:brushProperty name="color" value="#FF0000"/>
    </inkml:brush>
  </inkml:definitions>
  <inkml:trace contextRef="#ctx0" brushRef="#br0">20745 5535 252 0,'-3'3'116'0,"3"-3"-31"15,-6 3-5-15,6-3-29 0,-4 2 10 0,4-2 5 16,0 0-1-16,-9 2 8 0,9-2-1 16,0 0 6-16,0 0-5 0,-6 2-1 15,6-2-1-15,0 0-8 0,0 0-1 16,0 0-3-16,-4 2 0 0,4-2-3 0,0 0-7 16,0 0-5-16,0 0-5 0,0 0 1 15,0 0-2-15,0 0-4 0,21 4-1 0,-8-3-2 16,7 3-4-16,12-2-3 0,12 2 3 15,5 1-12-15,13 3-15 0,3-2-15 0,2-2-19 16,3-1-19-16,-1 1-22 0,1-1-29 16,-2 3-23-16,-16 1-33 0,3-4-298 0,-8 1 33 15</inkml:trace>
  <inkml:trace contextRef="#ctx0" brushRef="#br0" timeOffset="455.08">20507 6431 1233 0,'0'0'20'0,"-4"4"10"15,4-4 2-15,0 0-1 0,-9 0 4 0,9 0 9 16,0 0 3-16,0 0 3 0,0 0 4 16,0 0 0-16,17-11-1 0,-7 10-2 15,2-3-8-15,4 1-3 0,5-3-6 16,5 3-1-16,5 1-3 0,13-4-6 0,6 2-12 0,4 0-11 16,16 0-21-16,-1 4-20 15,3 2-12-15,-4 3-11 0,2-4-31 0,-1 5-17 16,1 1-23-16,-3 2-42 0,-7 2-253 15,-8-2 61-15</inkml:trace>
  <inkml:trace contextRef="#ctx0" brushRef="#br0" timeOffset="856.89">20603 7092 1176 0,'-2'4'-9'15,"2"-4"7"-15,0 0 3 0,0 0 5 0,0 0 4 16,0 0 16-16,0 0 12 0,0 0 6 16,0 0 4-16,0 0 3 0,13 0-7 0,-13 0-5 15,15 0 0-15,-3 0-7 0,3-2-2 16,9 2-12-16,9 2-16 0,17-4-12 0,9 4-21 15,13 0-17-15,5 5-20 0,3 1-20 16,2 0-25-16,1 1-39 0,4 7-217 16,-3 0 119-16</inkml:trace>
  <inkml:trace contextRef="#ctx0" brushRef="#br0" timeOffset="1305.33">20596 8141 931 0,'-5'0'-34'0,"5"0"3"15,-6 2 14-15,6-2 8 0,-7 3 25 0,7-3 17 16,0 0 14-16,0 0 15 15,0 0 12-15,0 0 6 0,0 0-2 0,0 0 3 16,20 0-2-16,-20 0-4 0,18-2-2 0,-3 1-5 16,2-1-8-16,3 2-7 0,8-4-2 15,6 4-7-15,14-5-6 0,4 4-11 0,5-3-19 16,13 4-15-16,2 0-24 0,5 0-24 16,-4-1-17-16,4 4-24 0,-7 0-26 0,1 2-37 15,-4 1-299-15,-16-1 35 0</inkml:trace>
  <inkml:trace contextRef="#ctx0" brushRef="#br0" timeOffset="1749.1">20799 8759 1296 0,'-9'2'18'0,"9"-2"-2"0,0 0-1 0,-5 0 0 15,5 0 5-15,0 0 1 0,0 0 10 16,-10 0 13-16,10 0 8 0,0 0 4 0,0 0 5 16,0 0-3-16,0 0-4 0,28 0-6 15,-11 0-9-15,6 0 3 0,11 4-8 0,11-4-1 16,7 0-5-16,2 1-8 15,11 3-10-15,4 0-18 0,2-1-12 0,3 6-16 16,-5-2-9-16,2 2-21 0,-6 0-11 0,0 3-32 16,1 1-29-16,-12-1-60 0,-8 1-249 15,-3 1 44-15</inkml:trace>
  <inkml:trace contextRef="#ctx0" brushRef="#br0" timeOffset="2181.39">20790 9722 1241 0,'0'0'10'0,"-2"2"5"16,2-2-1-16,0 0 5 0,-1 5-7 0,1-5 14 15,0 0 4-15,0 0 15 0,0 0 1 16,28-7 0-16,-13 3-3 0,9 2-7 0,3 1-4 16,4-1-1-16,14 0-7 0,2 2 2 15,3 0-5-15,4 4-3 0,9 3-9 0,-9-4-8 16,9 5-11-16,-8-3-14 0,-8 0-21 16,5 2-29-16,-4 2-27 0,-4 0-44 0,-2 2-93 15,-2-2-139-15,-5 3 110 0</inkml:trace>
  <inkml:trace contextRef="#ctx0" brushRef="#br0" timeOffset="2573.37">20747 10424 1025 0,'-7'2'39'16,"3"-1"10"-16,4-1-4 0,0 0 0 0,0 0 4 15,0 0-5-15,0 0 6 0,0 0 12 16,0 0 5-16,0 0 8 0,25-10-5 0,-12 8 1 16,0 0-9-16,3-1-1 0,5 1-7 15,2 0-6-15,7-3-4 0,1 5-5 0,11-4-7 16,4 2-2-16,0 0-12 0,5 2-11 16,-3 0-15-16,4 0-14 0,1 0-16 0,4 2-17 15,5 4-20-15,-9 1-30 0,-4 0-41 16,-4 2-64-16,2 0-276 0,-9 0 9 15</inkml:trace>
  <inkml:trace contextRef="#ctx0" brushRef="#br0" timeOffset="3055.92">20708 11274 1291 0,'0'0'3'0,"5"-12"9"0,-5 12 4 15,4-4 0-15,0 2-3 0,-4 2 5 16,13-3 8-16,-2 1 8 0,-1-2 5 0,7 3 5 16,1-5-7-16,10 3-2 0,3-1-1 15,14 2-5-15,0 2-6 0,6 0-13 0,3 0-16 16,13 4-9-16,-12-2-25 0,15 5-18 16,-14-5-27-16,12 5-29 0,-14-4-70 0,-1 5-217 15,-8-3 88-15</inkml:trace>
  <inkml:trace contextRef="#ctx0" brushRef="#br0" timeOffset="4853.96">20774 17132 1030 0,'0'0'-22'0,"4"-4"7"16,-4 4 23-16,4-5 10 0,-1 2 16 0,0 0 16 15,2-1 12-15,1-1 8 16,-2 1 6-16,3-2 6 0,1 0 0 0,2 1 2 16,1-1-2-16,5-1-1 0,1-1 2 15,6-2 4-15,13-3-3 0,7 2-3 0,2-2-8 16,17-3 0-16,0 1-8 0,11-2-2 16,7 2-7-16,0-2-1 0,8 4-7 15,-3 2-4-15,-4-1-5 0,3 3-6 0,0 2-10 16,-9-4-17-16,-3 2-19 0,-7 4-22 0,-17-3-35 15,1 5-34-15,-7-6-55 0,-11 6-69 16,-2 1-127-16,-6 0-214 0,1 2-69 0</inkml:trace>
  <inkml:trace contextRef="#ctx0" brushRef="#br0" timeOffset="6941.18">22289 5241 1467 0,'0'0'-72'0,"8"0"3"0,-8 0 8 0,9 2 8 16,-3-2 9-16,3 2 9 0,-3-1 21 16,5 1 6-16,1 0 11 0,1 2 7 0,3 1 3 15,3 3 1-15,2 2-2 0,11 3-2 16,0 2 4-16,-2 2-4 0,7 3 3 0,-4 1 0 16,4 10-1-16,-2-7 3 0,2 10 0 15,-4 2-8-15,4 4-1 0,-7-1 4 0,4 9-1 16,-2 3 0-16,-1 7 3 0,3 3-8 15,6 19 9-15,0 6-6 0,-5 5 11 0,-1-5-1 16,-7 6 5-16,0 4 4 0,-5-2 1 16,-10-13 7-16,-4 4-3 0,-1 4-1 0,-14 1 0 15,-1 20 2-15,-9-2-2 16,-1-5 0-16,-9-1-5 0,-10-7 0 0,4 5 3 16,-5-2-2-16,-4 3 9 0,0 3-1 15,0-4 0-15,7 6-4 0,-3 3-2 0,4-2 1 16,2 5-5-16,9-2-3 0,3 2 1 15,7-3-2-15,2 6 0 0,5-3-2 0,6 2 0 16,6 2-4-16,9-3-1 0,4 1 0 16,6-2-1-16,7-5 2 0,8 3-5 0,3-3 2 15,8 1 2-15,0-5-3 0,5-5-3 16,3 1-1-16,8-2-4 0,4-5 1 0,2-1-4 16,-3-5-6-16,6-4 4 15,-3-5-3-15,-1-4-1 0,-2-4 2 0,2 0-2 16,-9-7-5-16,-11-13 3 0,-1-1 2 15,-7-5-3-15,0-4 2 0,-9-5-1 0,-10-6 4 16,-3-6-3-16,-5-4 1 0,-4-2-1 16,-10-2 0-16,4-3 3 0,-5 1 2 0,-2-1 3 15,0-2 10-15,-4 7 1 0,-1 0 6 16,-3-2 10-16,-4 4-1 0,-8 4 8 0,2 6 6 16,-5-1-5-16,-3 3 0 0,-7 10-1 0,-2 2-1 15,-2 6 1-15,4 1-5 0,-4 3 0 16,-2-1-5-16,1 4-1 0,3 3 1 0,0 3-3 15,-7 17-3-15,10-13 4 16,-1 19-6-16,7-17-3 0,5 3-2 0,4 4 0 16,2 3 1-16,3 5-1 0,6 0-3 15,-3 2 2-15,8 3-4 0,-2 3 7 0,1 1-5 16,-5 22-4-16,7-20 0 0,-1-4 1 16,-1 0 5-16,0-1-7 0,-1-1 0 0,-1 0 0 15,3-4-2-15,-4-2 2 0,-4-3-3 16,8-1 2-16,-8-1-1 0,1 0-4 0,-1-2 9 15,-4-6-4-15,1-2-1 0,1 2-1 16,-1-6 3-16,-3-2-3 0,-2-2 2 0,1-1-1 16,-1 0 0-16,-4-6 9 0,-3 2-13 15,4-8-4-15,-7 1 0 0,2-3-13 16,-5-3-12-16,7-9-8 0,-1-5-13 0,2-1-13 16,-4-4-11-16,6-5-14 0,1-8-22 15,2-3-21-15,2-7-36 0,4-1-36 0,1-5-402 16,2-7-106-16</inkml:trace>
  <inkml:trace contextRef="#ctx0" brushRef="#br0" timeOffset="7629.6">25170 8793 1671 0,'5'-6'-15'0,"-3"5"21"0,-2 1 3 0,2-5-2 15,-2 5-6-15,0 0 1 0,0 0 3 16,0-6 5-16,0 6 1 0,0 0 1 0,0 0 3 16,0 0 8-16,3 16 9 0,-3-1 2 15,0 6 3-15,0 7 5 0,-5 15 3 0,-2 16 7 16,-3 4 4-16,0 3-1 0,-5 7-1 16,-2 2-2-16,1 0-1 0,-6-2-7 15,4-1-3-15,-1-4-4 0,-1 0-1 0,4-2-5 16,-1-4-1-16,5-6-4 0,-1-1-7 15,4-11-10-15,6-6-14 0,-4-2-15 0,3-10-17 16,0-3-26-16,4-8-18 0,-2-1-25 16,-1-4-14-16,3-2-43 0,3-2-72 0,-1-4-347 15,-2-2-82-15</inkml:trace>
  <inkml:trace contextRef="#ctx0" brushRef="#br0" timeOffset="8133.44">26027 8841 1496 0,'6'-5'-60'16,"-3"-2"27"-16,-1 3 16 0,-1 2 14 0,-1 2 6 16,0-3 19-16,0 3 4 0,2-7 5 15,-2 7 0-15,0 0-1 0,0 0 0 16,0 0 3-16,0 0 5 0,-10 10 1 16,2-2 5-16,-3 4-1 0,-10 13 1 0,-1 4 0 15,-15 8 2-15,4 9-3 0,-7-1 6 16,0 4-5-16,-2 2 3 0,2 2-6 0,3 2-6 15,3-3-3-15,3-2-1 0,4-1 0 16,5-4-5-16,7-8 5 0,5-1-11 0,6-9 1 16,4-2-4-16,6-2-4 0,2-5-2 0,14 7-4 15,5-9 1-15,4 0-4 0,5-7-3 16,6-3 4-16,-6-5-2 0,4-4-1 0,-1-6 6 16,-3-2-5-16,-2-5 7 0,-5 2 8 15,-1-9 4-15,-5-4 2 0,-5-1-1 0,-3-4 5 16,-4-1-4-16,-5 3-1 15,-4 4-5-15,-2 3-1 0,-5-1-4 0,2-1-5 16,-8 3-15-16,-4-5-18 0,-1 7-28 16,1 4-29-16,-4 3-48 0,0 3-41 0,0 5-64 15,2-1-427-15,2 4-157 0</inkml:trace>
  <inkml:trace contextRef="#ctx0" brushRef="#br0" timeOffset="9588.66">25102 10765 1756 0,'1'-8'-62'0,"-1"2"20"16,2 1 21-16,1 1 14 0,-1-2 6 0,0 5 9 16,0-3 5-16,-2 4 9 15,3-6-2-15,-2 5-4 0,-1 1-4 0,0 0-1 16,0 0 8-16,0 0 7 0,9 9 6 16,-9 0 6-16,0 5 1 0,0 2 3 0,-2 3 2 15,-5 8 1-15,-3 9-2 0,-1-1-2 16,1 4 0-16,-2-3 0 0,-3-2-1 0,4 0 0 15,0-2-3-15,-4-2 2 0,10-7 0 16,-3 2-3-16,-4-3-1 0,9-3-1 0,-2-3-1 16,-2 2 2-16,7-5-4 0,-1 1-1 0,1-2-1 15,1-1-3-15,4 2 0 0,2-4-1 16,3-1-3-16,5 3-4 0,0-2 1 0,1-4-3 16,10 3 1-16,0-3-7 0,1-3-9 15,3 0-10-15,4-2-20 0,1 0-18 0,13-4-19 16,-1 0-29-16,1-1-35 15,3-2-55-15,5-5-78 0,3 1-414 0,-12 0-172 16</inkml:trace>
  <inkml:trace contextRef="#ctx0" brushRef="#br0" timeOffset="9889.29">26145 10918 1863 0,'1'-8'-29'0,"-2"1"15"0,1 1 4 0,-2 3 8 16,-1-2 12-16,-3 0 11 0,2 2 10 15,0 1 3-15,-4-1-1 0,-1 1 5 0,-2 2-4 16,-1 0 1-16,-1 5 0 0,-4 0-1 16,-3 6 1-16,-2 1 1 0,-8 6 0 0,4 6-4 15,0 0-3-15,-1 2 6 0,6 1-8 16,1-2-2-16,3-4-4 0,6-1-3 0,0-2 1 15,1 2-3-15,4-5-9 0,2 2-18 16,-1-3-13-16,3-1-15 0,4-1-30 16,3 0-21-16,-3-4-9 0,4 2-30 0,0-2-19 15,0-1-25-15,5-4-74 0,-3-1-236 0,0-2 10 16</inkml:trace>
  <inkml:trace contextRef="#ctx0" brushRef="#br0" timeOffset="10176.41">26002 10937 1252 0,'2'-6'-62'15,"-2"6"17"-15,2-6 11 0,-2 3 6 16,0 3 6-16,5-7 20 0,-4 5-4 0,1-1 10 16,5 0 5-16,-3 1-4 0,-4 2 1 15,11-2 5-15,-8 2 6 0,6-2 6 0,1 0-3 16,-10 2 1-16,15 2 7 0,-7 0-8 15,3 0-2-15,0 0 7 0,-3 1-9 16,0 0 6-16,-1 0-3 0,1 1-1 0,-2-1 3 16,0 2-5-16,-1 0 8 0,-3-1-5 15,0 3-4-15,-2-1 1 0,-2 0 0 0,0-2-2 16,-4 1-25-16,-1 1-25 0,-1 0-44 16,-1-3-50-16,1 1-123 0,1-2-76 0,2 0 156 15</inkml:trace>
  <inkml:trace contextRef="#ctx0" brushRef="#br0" timeOffset="10597.63">26440 10837 982 0,'2'-6'58'15,"3"2"14"-15,-1-2 7 0,-2 3 2 0,4 1 8 16,-3-2 7-16,-1 3 6 0,1-4 5 16,-3 5 0-16,9-3-7 0,-9 3-9 0,4-4-8 15,-4 4-9-15,9 0-6 0,-9 0 0 16,6 4-12-16,1-1-1 0,-3 7-3 16,-3 0-4-16,6 3-2 0,-5 2 0 0,2 5 0 15,0 3 0-15,1 3 1 0,-3 1-4 16,4-2-2-16,1 10-1 0,-4-4 0 0,4-8 3 15,-1 1-7-15,0-2-7 0,2 0 2 16,-1-3-7-16,-1-3 6 0,1 0 3 0,-2-5 7 16,0 0 2-16,2-3 9 0,-4-2 2 15,6-4-3-15,-3 1-4 0,4-6-2 0,2-3-9 16,0-4 0-16,3-4-18 0,6-17-8 16,0 1-19-16,4-12-9 0,0-3-23 0,0 0-15 15,3-1-23-15,-1-1-11 0,-2 5-20 16,-7 8-24-16,4 2-22 0,-5 2-39 15,-4 9-55-15,-3 4-100 0,-2 4-46 0,1 1-152 16,-3 5-52-16</inkml:trace>
  <inkml:trace contextRef="#ctx0" brushRef="#br0" timeOffset="10860.04">27345 10775 1539 0,'0'0'15'0,"0"0"6"0,0 0 4 16,0 0-4-16,0 0-4 0,0 0 3 16,0 0 2-16,0 0 12 0,0 0 3 15,-12 9-1-15,5-3-2 0,-1 3 0 16,-2 1-1-16,-2 0 1 0,2 2-2 0,-2 5-3 16,-1-2-1-16,1 3-3 0,-1 0 1 15,1 1-6-15,1 0-1 0,0 0 1 0,3 2-7 16,1-4-13-16,1-1-14 0,2 0-28 15,2-1-24-15,0 0-26 0,2-4-27 0,0-2-30 16,2 2-55-16,2-6-289 0,3 1 2 0</inkml:trace>
  <inkml:trace contextRef="#ctx0" brushRef="#br0" timeOffset="11108.29">27276 10865 1289 0,'2'-4'-40'0,"0"3"13"0,0-5 8 0,-2 6 3 16,9-4 20-16,-6 1 5 0,2 1 8 15,2-3-2-15,0 4 12 0,0-1 4 0,1 0-2 16,-2 2-4-16,3 0-4 0,-3 2 3 16,5-2-9-16,-3 3 6 0,-3-1-2 15,0 3-6-15,2-4 1 0,-3 5-4 16,0-5 2-16,-2 4-3 0,1 0 0 0,-3 1 2 15,-3-3-5-15,-1 4-22 0,1-2-23 16,-4-2-30-16,-1 2-37 0,-1-2-64 0,3 1-214 16,-3 0 104-16</inkml:trace>
  <inkml:trace contextRef="#ctx0" brushRef="#br0" timeOffset="11796.57">27654 10435 1059 0,'1'-8'17'15,"1"2"17"-15,3 0 11 0,-5 3 3 16,0 3 15-16,0-4 6 0,0 4 9 0,2-4-1 16,-2 4 3-16,0 0-7 0,3-3-4 15,-3 3-9-15,0 0-8 0,0 0-3 0,0 0-6 16,0 0 3-16,3 9 2 0,-1-2 1 15,-2 3-6-15,0 5 0 0,-2-1-3 0,2 6 1 16,0 3-3-16,-1 2-5 0,-11 14-1 16,9-1-4-16,-4-1-1 0,-1 1 0 15,-1 2 1-15,1-5-4 0,0 1-1 0,-1 3-4 16,6-11 0-16,0-1-2 0,1 1-3 16,0-8 3-16,2 5-1 0,0-4 0 0,0-2-5 15,0-1 0-15,4 0-1 0,0-2 5 16,-2-4-5-16,5-1 1 0,-4-2-2 0,6 0 2 15,2-4 2-15,-1 1-3 0,2-6-2 16,3 0 2-16,2-6-4 0,0-2-3 0,2-3 2 16,8-6-2-16,-2-6-6 0,0-1 1 15,-1-2 0-15,1-1 0 0,-2-4-1 0,0-3-1 16,-2 3 1-16,-4 2-1 0,-4 4 0 16,-3 9 1-16,-4 1-3 0,3-1 0 15,-6 3-4-15,0 3-4 0,-1 1 1 0,0 2-6 16,-2-1 3-16,0 2-1 0,-2 1-1 15,-3-3-7-15,4 5-1 0,-1-1-1 0,2 4 1 16,-9-6 0-16,9 6 0 0,-4-2 0 16,4 2 6-16,0 0-4 0,-11 2 5 15,11-2 2-15,-3 3-1 0,3-3 5 0,-5 7-2 16,3-2 2-16,-1 1 2 0,3-1 0 0,0 3 4 16,5 2-4-16,-3 1 5 0,1 2 3 15,0 2 5-15,4 0 5 0,0 0 5 0,1 6 0 16,-3 0 9-16,7-1-1 0,0-1 0 15,1 12-2-15,-5-7-2 0,0-3 1 16,1-4-3-16,-4 0-1 0,0 0-3 16,0 1 0-16,-5-5 1 0,0-1-2 0,-3 4-2 15,-1-3-3-15,-2-2-13 0,-5 3-20 16,-2-4-21-16,-1-2-25 0,-3 0-39 0,-2-2-29 16,1-3-46-16,-2 1-89 0,1-4-255 15,5 0-37-15</inkml:trace>
  <inkml:trace contextRef="#ctx0" brushRef="#br0" timeOffset="13149.43">27400 10852 1340 0,'0'0'-66'0,"0"0"15"16,0 0 15-16,0 0 19 15,0 0 10-15,-5-4 6 0,5 4 11 0,0 0 2 0,0 0 4 16,0 0 3-16,0 0 5 16,0 0-1-16,0 0 1 0,0 0 1 0,0 0 0 15,0 0-5-15,0 0 2 0,0 0 0 16,0 0-2-16,0 0 1 0,0 0-10 0,0 0-3 15,0 0-4-15,0 0 5 0,0 0 2 16,0 0-6-16,0 0 6 0,3 12-7 0,-1-9 6 16,-2-3-2-16,0 10-1 0,0-7-5 15,0 3 3-15,0 0-2 0,0-3-3 0,0 5 8 16,0-2 1-16,-2-1 2 0,-1 3 2 16,1-3-6-16,-2 0 5 0,4 0-5 0,-4 1 2 15,0-1 1-15,1 0 3 0,0-2-9 0,-2 1 6 16,3 0-4-16,-5-2 4 15,4 1 2-15,1 1-2 0,-5-2-5 0,7-2 1 16,-8 2 0-16,3 0-4 0,5-2 7 16,0 0-6-16,0 0 4 0,-10-2-4 0,10 2-3 15,-6-4 4-15,6 4 0 0,-4-4-2 16,1 1 0-16,1-1 0 0,2 4-7 0,-2-8-2 16,2 2 6-16,4 3-9 0,-4-1 6 15,3-2 3-15,-1 0-2 0,0 1-1 0,-1 0-2 16,2-1-1-16,-1 2 3 0,3-2 0 15,-3 1 0-15,1 0 2 0,2 2-2 16,-3-1-3-16,0 1 2 0,2-2 3 0,-2 4 3 0,3-3-4 16,-3 0 2-16,0 2 4 15,-2 2-8-15,1-3 4 0,-1 3-1 0,5-5 2 16,-5 5 1-16,4-3-4 0,-4 3 1 16,5-2-4-16,-5 2 2 0,0 0-5 0,0 0 6 15,0 0-8-15,0 0 7 0,0 0-6 16,0 0-1-16,10 5 7 0,-10-5 1 0,0 6-2 15,0-6 0-15,-2 8 2 0,2-8 2 16,-2 7 0-16,-1-2-4 0,1-2 0 0,2 1 9 16,-3-1-4-16,0 3-2 0,1 0 1 15,-2-2 0-15,1-1 6 0,0 2 2 0,1-2-1 16,-5-1 0-16,6 1 6 0,-4 2-9 16,3-4 2-16,-5 3 1 0,4 0-2 15,3-4 3-15,-10 4 0 0,7-1-4 0,-2-1 5 16,0 2-5-16,0-2 2 0,-4 2 3 15,3-2-6-15,0 2 0 0,0-2-1 0,-2-1 4 16,1 3 1-16,-1 0-6 0,1 1 0 16,-1 0 2-16,-1 0 6 0,1-3-6 0,1 2 2 15,2 1 2-15,-2 1-4 0,-1-2 6 16,1 4-3-16,1-1-3 0,0 1 1 0,0-1-1 16,-1 0 2-16,1 1-1 0,2 0 2 15,-1-1 3-15,4-1-6 0,-3 1-1 0,1 1 7 16,3 0-4-16,0-3 2 0,0 2 0 15,0 0 2-15,5 2 1 0,-3-2-2 16,1-1 5-16,9 2-6 0,-2-4 0 0,5 5-3 16,0-5-4-16,-2-1-18 0,9 1-13 15,-5-2-28-15,4 1-21 0,-1-1-39 0,4-4-37 16,-1 2-302-16,-3-3 32 0</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47:40.121"/>
    </inkml:context>
    <inkml:brush xml:id="br0">
      <inkml:brushProperty name="width" value="0.05292" units="cm"/>
      <inkml:brushProperty name="height" value="0.05292" units="cm"/>
      <inkml:brushProperty name="color" value="#FF0000"/>
    </inkml:brush>
  </inkml:definitions>
  <inkml:trace contextRef="#ctx0" brushRef="#br0">669 6626 593 0,'0'0'64'0,"0"0"-9"16,0 0-7-16,0 0-8 0,0 0-10 16,0 0 1-16,0 0 6 0,3-14 0 0,1 10 11 15,0-1-2-15,0-1-3 0,3 1-5 16,-1 0 9-16,1-6-3 0,1 4-6 16,1 0 3-16,1-4-2 0,0 0-5 15,5-3-2-15,3 2-3 0,2-1-5 0,7-5-5 16,6-3 1-16,-1 0-2 0,5-1-3 15,8-2 3-15,1 2-3 0,2-1-4 0,-8 6-3 16,-2 0 0-16,-3 0-15 0,-1 2-17 16,-1 2-24-16,-5 3-27 0,-11 2-30 0,0 1-31 15,-2-1-264-15,-3 5 89 0</inkml:trace>
  <inkml:trace contextRef="#ctx0" brushRef="#br0" timeOffset="717.2">945 6498 1052 0,'0'0'-40'15,"0"-6"8"-15,0 6-1 0,3-1 1 16,-3 1-3-16,0-5 12 0,0 5-2 0,0 0 4 16,0 0 9-16,0 0-4 15,0 0 14-15,13 10 2 0,-11-3 8 0,5 2 1 16,-4 4-1-16,4 2-1 0,-2 3-4 16,1 2 3-16,0 3 6 0,-2 2 1 0,0-3-7 15,3 4 3-15,-3 1 3 0,-2-1 0 16,2 0-7-16,-1 2 5 0,0-1-9 0,-1 0 1 15,-4-4 4-15,4-1 4 0,-4 1-8 16,2 0-4-16,-3-1 13 0,-2-3 4 0,3 2-12 16,-2-3-3-16,-5 2 6 0,5-4-9 15,-4-1 14-15,3-1 9 0,-3-2-14 0,1-1 6 16,2-1-5-16,-2-1 2 0,-3-1 10 16,4-1 2-16,-3-1 7 0,1-1-6 15,1 0 7-15,-1-2 2 0,2-1-4 16,-3 2 1-16,1-2 1 0,1 0 0 0,2 0 5 15,5-2 1-15,-9 0 7 0,5 1 5 16,4-1 3-16,-7 2 6 0,7-2-3 0,0 0-4 16,0 0-2-16,-10-7-8 0,10 3 5 15,0 4-5-15,2-10-5 0,2 5-4 0,0-5-1 16,6-1 0-16,-3-2-7 0,6-3-2 16,6 0 0-16,4-6-3 0,8 0-2 15,1-2 0-15,2 1-6 0,7-5-1 0,6-3-1 16,0 3-1-16,5-2 4 0,0-1-29 0,-4 3-37 15,0-1-42-15,-4 5-39 0,3-5-62 16,-12 9-338-16,-1 1-39 0</inkml:trace>
  <inkml:trace contextRef="#ctx0" brushRef="#br0" timeOffset="1443.63">1583 6299 1325 0,'0'0'-79'15,"2"-6"19"-15,-2 6 10 0,0-3 13 0,0 3 17 16,0 0 4-16,2-6 3 0,-2 6 4 15,0 0 3-15,0 0-4 0,0 0 6 0,4-2 12 16,-4 2 6-16,0 0 5 0,12 13 6 16,-5-3 4-16,1 4 3 0,2 6-2 0,2 10 5 15,2 4-8-15,-3 2-1 16,-1 3 1-16,0 2 0 0,-1 2-5 0,-5-2 1 16,3 0-3-16,-2-1-4 0,-2 0 0 15,-1-9-17-15,0-3-10 0,0-6-45 0,1-4-19 16,-2 3-34-16,-1-6-46 0,2 1-189 15,0-5 142-15</inkml:trace>
  <inkml:trace contextRef="#ctx0" brushRef="#br0" timeOffset="1908.33">1695 6180 873 0,'0'-19'-22'0,"0"2"21"0,0 4 14 16,-3-1 11-16,5 5 12 0,-2-2 8 0,1 1 1 16,-1-1 0-16,0-1-1 0,5 1-1 15,0-3-7-15,-1 4 4 0,2-2-9 0,-2 0-3 16,4 0-4-16,3 0-1 0,0 5-4 16,-3-1-3-16,4 1 4 0,1 1-4 0,0 2 1 15,1 2-6-15,1 2 2 0,-2 0 4 16,-1 6-3-16,1 0-3 0,-3 3 1 15,0 2-5-15,-1 3 6 0,-3 1-5 0,1 1 1 16,-5 3-2-16,2 2 0 0,-8 0 3 16,0 4-4-16,-1-1 1 0,-3 1-5 15,-7 7 1-15,0-1 0 0,5-7-1 16,-2-6 5-16,-1 2-2 0,3-4-4 0,-1 0 2 16,3-5 4-16,0-1-7 0,1-1 8 15,2 0-7-15,-1-3 5 0,2 2-5 0,1-2 4 16,0-3 0-16,1 2-7 0,0-1 4 15,4 3 4-15,0-2-6 0,2 3 0 0,5-2 8 16,1-2-5-16,5 3 5 16,0 0-3-16,3 1-4 0,6 2 3 0,-1-6-6 0,4 1 0 15,0 2 4-15,13-1-6 16,-5-3-15-16,-3-1-22 0,1-2-40 0,-3 0-40 16,-5 0-51-16,2 0-243 0,-4-2 74 15</inkml:trace>
  <inkml:trace contextRef="#ctx0" brushRef="#br0" timeOffset="2375.44">2529 5810 1060 0,'-6'-18'-28'0,"0"7"27"0,1 0 23 15,2 2 5-15,-4 2 3 0,2 2-2 0,2-4 5 16,-2 5 6-16,1-1-10 0,-2 0 3 16,-1-1-3-16,4 5-3 0,-6 2-6 0,9-1-4 15,-15 8-2-15,2 4-1 0,1 2-9 16,-4 13 12-16,-6 2-10 0,5 3 1 0,1 2-1 16,-1 5 9-16,2-1-2 0,3 2-3 15,-1 1 4-15,3-1-10 0,3-1 0 16,3 0 2-16,4-10 3 0,0 0-7 15,2-4-4-15,5-1 6 0,1-1-11 0,2-2 0 16,1-5-3-16,3-2-8 0,3-3 8 0,5-2 0 16,-6-2 3-16,-2-7-5 0,6 0 8 15,0-5 1-15,4-2 4 0,5-8-6 16,-8 0 3-16,2-10 5 0,0-2-4 16,-11-4 16-16,1-6 1 0,-6 1-4 0,0-5 10 15,-7-2 1-15,-5-6-2 0,-2-12-2 16,-1 1-3-16,-4 3-3 0,5 12 0 0,-6 6-7 15,5 3 1-15,2 7 0 0,-2 8-1 16,0 3-8-16,-2 0-4 0,2 4-14 0,2 2-12 16,0 3-31-16,-1 0-22 0,1 5-27 15,-3 3-32-15,6-1-246 0,3 2 97 0</inkml:trace>
  <inkml:trace contextRef="#ctx0" brushRef="#br0" timeOffset="2732.31">2437 6149 960 0,'-2'3'-50'0,"2"-3"8"0,0 0 18 16,0 5 14-16,0-5 30 0,0 0 5 0,0 0 8 15,0 0-4-15,0 0-1 0,0 0-6 16,0 0-4-16,14-15 0 0,-7 9 0 0,-1-2-4 16,2 1-1-16,-1-2 3 0,1 1 4 15,-2 1-4-15,2-3 2 0,-1 2-1 0,1 3-9 16,-3-1-1-16,1 1-2 0,-2-1 6 16,3 2-4-16,-4 0-1 0,4 2-4 0,-1 2-2 15,-6 0 6-15,12 4 1 0,-3 3 0 16,2 3-7-16,-1 3 0 0,0 0-1 0,4 5 12 15,-2 1-22-15,1-1-14 0,-1 0-14 16,1 1-31-16,0-4-31 0,-1 1-57 16,1-3-125-16,-3-1 199 0</inkml:trace>
  <inkml:trace contextRef="#ctx0" brushRef="#br0" timeOffset="3676.2">3179 5651 736 0,'0'0'-18'0,"0"-7"14"0,0 1 10 16,0 6 11-16,0-7 15 0,0 7 12 15,0-5-1-15,0 5 0 0,0-5 0 0,0 5 2 16,0 0-1-16,-1-4-5 0,1 4 0 16,0 0-8-16,0 0 0 0,-7-4-15 15,7 4 8-15,0 0-10 0,0 0 11 0,-10 8-8 16,3-5-4-16,-1 3 1 0,1 1-6 16,0 1 5-16,0 0-10 0,-1 2 9 15,0-1-8-15,-1 7 2 0,-2 0 8 0,1 2 1 16,2 5-4-16,-1 2 1 0,-3 11 1 15,4 0-1-15,1-1 3 16,-1 5-2-16,3 2-1 0,3-4-1 0,4-4-7 0,-2-8 2 16,5 2 2-16,0-3 4 0,0-2-6 0,3 1 2 15,1-3 0-15,4-3-8 0,-1 0 8 16,1-7-6-16,-1-1-1 0,1-1 0 16,-1-5 0-16,3-2-5 0,-2-2 5 0,-1 0 5 15,5-6 0-15,-2-2-5 0,2-5 5 16,-1-2 0-16,3-10-10 0,-2-1 16 15,-2-3-12-15,-2-1 10 0,-1-4-4 0,-1 1 1 16,-1-5-5-16,-2 4 3 0,-4-6 4 16,-1 2 1-16,-3 4-6 0,0 4 1 0,-3 1 0 15,1-10-7-15,-1 10 1 0,-4 6 4 16,2-5-1-16,-5 8-5 0,2 0-7 0,-1 1-4 16,-1-2-20-16,4 7-20 0,-3 3-30 15,1 1-37-15,-2 5-55 0,1-3-209 0,-2 7 102 16</inkml:trace>
  <inkml:trace contextRef="#ctx0" brushRef="#br0" timeOffset="5792.65">1695 10576 1053 0,'5'-4'8'0,"-3"0"4"0,1 1-1 16,1-1-2-16,-3 0 6 0,4 2-5 15,-1-2 3-15,2-2-1 0,-1 1 1 16,3-4 3-16,4 1 5 0,3-2-7 16,4-2 2-16,9-6 0 0,5 2 3 0,4-6-3 15,10-2-4-15,5-2 4 0,3 2-8 16,5-1-1-16,-5 2-2 0,9 1-18 0,-6-1-28 16,3 2-33-16,-6 0-37 0,0 4-74 15,-15 6-121-15,-5 2 178 0</inkml:trace>
  <inkml:trace contextRef="#ctx0" brushRef="#br0" timeOffset="6228.07">2133 10395 811 0,'0'0'-24'0,"-5"4"-5"15,5-4 5-15,-2 2 10 0,0 3 3 0,2 2 7 16,0 1 16-16,2 4 3 0,-2 0 9 16,2 4 9-16,0 2 0 0,4 6-11 0,-4 2 8 15,5 0 4-15,-1 11-10 0,1-3 0 16,-1-2 0-16,-2-7 2 0,-2 4-1 0,-2-3-1 16,0 1-1-16,-2-1 0 0,-2 1-4 15,0 0 1-15,-3-5 2 0,-3 0 4 16,2 2 1-16,-3-4 3 0,-2-1 3 15,1-2 10-15,-1 0 0 0,1-4 3 0,-1-2 13 16,0-1 2-16,1 0 0 0,4-3 6 16,-1 0-2-16,1 0 2 0,0-4-1 0,1-1-1 15,0-2 4-15,7 0-5 0,0 0-4 16,-8-3-10-16,8 3-6 0,3-9-4 0,-1 2-5 16,4-2-1-16,6-5-4 0,3-1-1 15,10-6-2-15,9 1-4 0,8-7-3 0,6 1-2 16,2 0-6-16,5-3-5 15,2 0-18-15,3 1-22 0,2 2-23 0,0 1-35 16,-5 0-41-16,-2 5-42 0,-5-1-47 16,-12 6-380-16,-7 1-99 0</inkml:trace>
  <inkml:trace contextRef="#ctx0" brushRef="#br0" timeOffset="6822.03">2728 10310 1602 0,'-2'-6'-10'0,"0"-2"23"0,1 4 1 0,-2 0 0 15,1-1-2-15,-2 2 1 16,4 3-5-16,-3-8 1 0,2 6-5 0,1 2-1 16,0 0 2-16,-2 13 6 0,2 0 3 15,2 8 4-15,-1 8-8 0,4 10 8 0,-3 5-2 16,4-1-2-16,-2-2 0 0,1 1 0 15,1 0-3-15,-2-3-4 0,-2-5 0 0,1-7-15 16,0 0-16-16,-1-7-19 0,1 1-24 16,-1-2-10-16,0-6-4 0,-2-1-16 15,3-7-8-15,-6-1 18 0,3-4 1 0,0 0 12 16,0 0 5-16,-17-23 10 0,9 4 13 0,-3-15 14 16,-2-2 6-16,3-9 4 0,-5-10 11 15,0 4 13-15,7 6 12 0,-2-11 8 16,3 12 2-16,2 3 9 0,0 0 9 0,3 2 0 15,0 7 0-15,2 6 4 0,0 5 8 16,0 0-7-16,0 0 0 0,0 2-3 0,4 0-7 16,-2 6 2-16,4-2-4 0,1 2-11 15,1 1 0-15,4 1 1 0,1 1-7 0,4 1 3 16,2 3-1-16,0 0-6 0,2 5 3 16,0 1-3-16,3 4-1 0,-6-1-2 0,4 5-1 15,-7-1-3-15,3 5 0 0,-6-1-4 16,1 0 2-16,-4 4 1 0,-4-1 7 0,0-1-6 15,-3 2 2-15,-1 1-8 16,-1-3 4-16,-3 2-2 0,-2 2 2 0,1-1 1 16,-2 4 0-16,2-4 0 0,-2 2 2 15,1 0-6-15,-1 5 5 0,0 0-2 0,1-1 4 16,1 1-2-16,4-2 3 0,0 0-3 16,2 3-2-16,3-1-2 0,3 0-1 0,3-5-3 15,5 9-16-15,3-10-29 0,2-4-37 16,-2-1-41-16,6-4-61 0,0-1-260 0,3-4 48 15</inkml:trace>
  <inkml:trace contextRef="#ctx0" brushRef="#br0" timeOffset="7388.96">3512 9856 1154 0,'-2'-4'-37'0,"2"4"11"0,-5-5 9 15,3 0 5-15,2 5 20 16,-2-3 7-16,2 3 13 0,-2-5 15 0,2 5 3 16,-6-5 1-16,6 5-2 0,-5-3 3 15,5 3-3-15,-2-4-7 0,2 4 1 0,0 0-15 16,0 0 4-16,0 0-3 0,-14 7-7 0,5 3 2 16,1 1-5-16,-2 9-2 0,-7 6 7 15,0 6-10-15,-1 2 6 0,4 2-7 0,0 0-1 16,-3 2 2-16,7 1-4 0,-2 1 2 15,7 0-3-15,-2-5 2 0,7-4 1 16,-1-2-1-16,2-5-5 0,3 1-1 16,4-1-1-16,-1-5 3 0,1 0 0 0,5-8-2 15,-1 0-1-15,3-1 1 0,0-6 2 16,6-4-4-16,-2-2 3 0,6-5 1 0,-4-5-6 16,9-7-3-16,-5-3 2 0,-5-5 5 15,2-3 2-15,-8-6 0 0,-1 0 10 0,-5-7 0 16,-2-1 9-16,-6 0-1 0,0 1 4 15,-6 2-3-15,0 0 4 0,-7 4-4 0,5 3 2 16,-4 1-5-16,-6 5-4 16,8 10 2-16,-2 0-7 0,-1 4-11 0,3 2-21 0,-1 2-27 15,0 2-41-15,7 5-44 16,-7 0-58-16,8 3-316 0,3 0-14 0</inkml:trace>
  <inkml:trace contextRef="#ctx0" brushRef="#br0" timeOffset="7696.57">3428 10286 1361 0,'4'-16'-31'0,"-3"10"9"16,-1-1 8-16,0 2 5 0,5-3-8 0,-3 0 15 15,3 0 0-15,-2 1 8 0,2 1-9 16,2 1 5-16,-2-3 1 0,3 3 2 0,-1-1-8 16,-1 0 4-16,7 0 6 0,-5 3-8 15,3-1 10-15,-1 0-9 0,1 2 4 0,-3 0-10 16,2 4 2-16,3-2-1 0,-3 2 5 16,3 0 6-16,0 4-6 0,-2-3-2 0,-1 3-2 15,0 0 1-15,5 2-17 0,-3-1-12 16,1 0-21-16,-3-1-26 0,3-1-39 0,-2 2-214 15,-1-2 154-15</inkml:trace>
  <inkml:trace contextRef="#ctx0" brushRef="#br0" timeOffset="8683.44">3901 9715 855 0,'0'-6'-22'0,"0"6"11"15,0-5 5-15,0 5 14 0,0-5 8 0,0 5 4 16,-1-6 10-16,1 6 6 0,-2-5 7 15,2 5-6-15,0-4 1 0,0 4-7 16,0 0-2-16,-2-5 3 0,2 5-9 16,0 0 2-16,0-4-7 0,0 4 3 0,0 0-8 15,0 0 1-15,0 0-2 0,-3-7-1 16,3 7-4-16,0 0 6 0,0 0-6 0,0 0 6 16,0 0-7-16,0 0 4 0,0 0-1 15,0-3-4-15,0 3-2 0,0 0 12 0,0 0-6 16,0 0 1-16,0 0 1 0,0 0 5 15,0 0 2-15,0 0-10 0,0 0 6 0,0 0 0 16,0 0-5-16,0 0 1 0,0 0 6 16,0 0 0-16,0 0-2 0,0 0 3 15,0 0-1-15,0 0-1 0,0 0 0 16,0 0-1-16,7-4 2 0,-7 4-4 0,0 0 3 16,4-3-3-16,-4 3 1 0,9-2-2 0,-9 2 1 15,8-2-3-15,-3 0 2 0,-5 2-4 16,14 0-2-16,-8-1-2 0,2 1 2 0,-8 0 1 15,15 0-1-15,-4 0-5 0,-8 1 5 16,8 3-4-16,2-2-3 0,-5 1 3 0,0 4 2 16,2 2 0-16,0 2-2 15,-5-2 1-15,2 5 0 0,-1 0 2 0,-2 2 4 0,-1 0-1 16,-3 1-7-16,-3 2 2 0,-1 6 2 16,-2-2 2-16,-2 2-2 0,-9 5-2 15,5 0 2-15,-6-5-2 0,-1 1 0 16,7-5 3-16,-1-4-2 0,3-4 2 0,2-1-3 15,1-3-1-15,-1 1 4 0,1-3-1 16,4 1 1-16,-2-3 13 0,1 1 3 0,1-1 8 16,3 0-5-16,0 0 5 0,3-2-6 15,-3-3 1-15,10 5-4 0,2-4 1 0,3-2-6 16,7-2 3-16,5-2-4 0,11-5-1 16,-1 1-10-16,6-6-23 0,4-6-30 0,-8 6-30 15,-4-4-51-15,-2 2-50 0,-1 2-100 16,-2 0-184-16,-7 2 29 0</inkml:trace>
  <inkml:trace contextRef="#ctx0" brushRef="#br0" timeOffset="9224.14">4399 9592 1353 0,'-6'-6'14'16,"0"-1"12"-16,1 3-2 0,4 2 11 0,-1-4-2 16,2 6 6-16,-5-6 1 0,5 5-1 15,0 1-5-15,-2-8-5 0,4 5 0 16,0-2-4-16,-2 5-2 0,6-5 0 16,1 2-5-16,-2 0-5 0,2 1-2 0,1 0 2 15,-1 2-4-15,-7 0 3 0,15 0 2 16,-7 2-10-16,1 0 4 0,-6 1-3 0,4 0-4 15,-3 2 5-15,0 2-5 0,1-2 0 16,-2 0 1-16,-3 4 0 0,0-2 1 0,2 1-1 16,-4 1-1-16,1-2 1 0,-1 3 0 15,-3-1-1-15,1 0 1 0,-2 2-3 0,-1-2 0 16,6-2 0-16,-6 0 1 0,5 0 4 16,0 0-4-16,-1-1 0 0,2-1-3 15,-1-3 0-15,2 1-4 0,0 3-4 0,0-6 5 16,3 9-4-16,0-6-2 0,1 1 4 15,3-1-1-15,-4 1 2 0,4-1 4 0,-1 3 4 16,4-2-3-16,-5 2-2 0,4-2-1 16,-3 1-1-16,2 1 4 0,1 3 0 0,-1-3-1 15,1 0 2-15,-4 3 1 0,2-3-3 16,-1 2 6-16,-1-3-3 0,0 3 1 0,-3 1 5 16,1-2-7-16,-3 2 5 0,-3-2 1 15,1 0 0-15,-6 2-2 0,0 3 1 0,-4-3 1 16,-5 5 1-16,0-3-6 15,-3-2 0-15,4-1-12 0,1-2-22 0,1-2-44 16,6-4-53-16,-4-3-107 0,7-2-219 16,2-3 36-16</inkml:trace>
  <inkml:trace contextRef="#ctx0" brushRef="#br0" timeOffset="9848.71">5014 9310 1303 0,'5'-9'1'0,"-2"3"15"0,-3 2 2 0,2 1 0 16,1-2 12-16,-3 5 7 0,2-3 8 16,-2 3 4-16,2-4-1 0,-2 4-10 15,0 0-1-15,0 0-4 0,0 0-5 0,0 0-1 16,5 12 6-16,-8-3-3 0,1 6 7 15,0 2-6-15,-3 8-1 0,3 0 1 0,-1 1-4 16,-2 2-2-16,-1 10 0 0,-1-1-1 16,2 0 1-16,-4-1-3 0,4 1-5 15,-3-3 0-15,4-3-1 0,0-5 0 0,0-6-1 16,-1 3 0-16,4-3-6 0,-4 0 2 0,3-6-2 16,2 0 0-16,0 0-3 0,-2-3-1 15,2-2-2-15,0-2-1 0,0 2-2 16,0-4-6-16,-2-1-1 0,2-4-1 0,0 0 0 15,0 0 0-15,0 0-4 0,6-21 5 16,-6 8 3-16,5-6-4 0,-4-5-3 0,4-4 4 16,1-11-2-16,-2 1 0 0,0-3 0 15,2 2 4-15,-1-3 3 0,-5 3-6 0,7 0 3 16,-5 8-1-16,-1 3 2 0,-2 6 4 16,2-1-2-16,-2 2 2 0,-1 3 1 0,-1-1 2 15,-1 2 3-15,1 2 1 0,0 0-4 16,-2 3 5-16,1 1 1 0,0 0-4 0,-2 3-2 15,0-2 0-15,-1 3-2 16,-1 1 2-16,1 1-4 0,-3-1 4 0,1 3 3 16,1 1-7-16,-5 2-3 0,1 3 1 15,-5 2 2-15,2 5-2 0,-3 4 3 0,-4 8 0 16,2 2-1-16,0 3-2 0,4-1 7 16,4-3-4-16,0-2 0 0,7-2-3 0,0-4 1 15,1 2 0-15,3-2-2 0,1-1-1 16,3-2-2-16,4 2-5 0,1 0-5 0,4-8-18 15,3 3-16-15,4-8-36 16,-3 1-19-16,8-4-26 0,1-1-38 0,3-2-336 0,-3-2-12 16</inkml:trace>
  <inkml:trace contextRef="#ctx0" brushRef="#br0" timeOffset="16155.89">1429 5471 1285 0,'0'0'-64'0,"2"-7"22"16,-2 3 9-16,3-2 3 0,-1 3 19 0,0-5 16 15,1 1 4-15,-3-1 16 0,5-4 6 16,0 1 8-16,0-2-8 0,4-1 2 16,-1-1-1-16,0-3 7 0,4-3-4 0,4-6-7 15,1-1 0-15,2-4 1 0,4-1-10 16,7-6 4-16,3-1-2 0,-2-1-1 15,5-5-5-15,0-1 1 0,-1 3-4 0,5-2-4 16,-2-3 0-16,2 3-4 0,2-1 3 16,-5-2-6-16,1 4-8 0,2 3 0 15,0 1-10-15,0 0-10 0,-2 2-17 0,2 1-13 16,-4 4-18-16,-7 6-20 0,1 1-17 16,-7 0-21-16,2 5-224 0,-3 1 129 0</inkml:trace>
  <inkml:trace contextRef="#ctx0" brushRef="#br0" timeOffset="18180.91">2810 3583 885 0,'0'0'-59'0,"-2"-5"14"15,2 5 25-15,0-5 3 0,0 5 15 16,-2-6 11-16,1 2 4 0,-2 0-5 16,3 4 6-16,-6-4-5 0,1 2-1 0,5 2-6 15,-8-2 6-15,2 1 3 0,6 1-4 16,-12 1 5-16,3 3-16 0,3 0 9 16,-5 1-10-16,3 2 3 0,1-2 4 0,1 2 1 15,-1-1 1-15,4 3-8 0,-2 1 5 16,3-4 3-16,0 3-6 0,4 0 1 0,0-1 0 15,3 4 0-15,1-5 4 0,3 0 0 16,3 5-7-16,3-3 7 0,1 3 3 0,3 1 0 16,6 4-7-16,0 2 6 0,5-2-1 15,-3 2 4-15,1 0-7 0,1 0-5 16,-4-1 2-16,-4 0 14 0,-4-3-12 16,-2-2 5-16,-3 1 8 0,-1-5-11 0,-2 4 1 15,-6-1 4-15,2-3-4 0,-1 0 20 16,-4 0-16-16,-2 1-4 0,-3 0 12 0,1-1-6 15,-4-2 0-15,-2 3-1 0,-1-2 7 16,0 0-6-16,-2-4 4 0,1 0 6 16,2 1-8-16,-3-2-6 0,6-1 8 0,-3-2-3 15,0 0 0-15,3-3-2 0,-1-4-6 16,3 0-7-16,2-4-8 0,1-3-2 0,2-1 9 16,0-4-9-16,4-1 6 15,0-5-3-15,3-11 4 0,0 4-8 0,4-2 2 16,-4 0 0-16,1-2 3 0,-2 9 9 15,-2 3 13-15,0 0-5 0,-1 3 14 0,-1 1 12 16,-2 4 6-16,-2-2 5 0,-1 3-5 16,3 1-11-16,-4 2 16 0,3-2-17 0,-4 5 0 15,1-2-5-15,1 0 0 0,-2 3-2 16,0 0-8-16,2 5 3 0,-4-3-3 0,0 3-11 16,1-1-20-16,-1 2-25 0,2-1-27 15,5 3-37-15,-13 3-39 0,13-3-185 16,-9 2 153-16</inkml:trace>
  <inkml:trace contextRef="#ctx0" brushRef="#br0" timeOffset="18636.25">3291 3344 896 0,'2'-3'2'0,"-2"-2"5"0,0 5 28 0,3-7-2 16,-3 7 12-16,-3-4 3 0,3 4-10 16,0 0-1-16,0-5-3 0,0 5-7 0,0 0-2 15,0 0-12-15,0 0 5 0,-7 22 3 16,4-7-2-16,-6 8-3 0,3 1 0 0,-3 10 3 15,1 1 1-15,4 1-7 0,-2-3 2 16,4-6-6-16,-1 1 4 0,3-2-8 0,0 1 7 16,3-1-6-16,-1-3-3 0,4 1 8 15,0-1-5-15,0-2-3 0,7-2 4 0,0-2-2 16,0-4-6-16,2-2 5 0,-2-1-3 16,0-4 1-16,2-3 8 0,-3-1-3 15,1-2-3-15,-2-3 3 0,-1-3-2 16,1 0 6-16,-3-5 2 0,3-2 1 0,-8 0 11 15,2-1 7-15,-3 1-8 0,-4-6-1 16,0 2-3-16,-2 2 3 0,-3-2-4 16,1 2-13-16,-2 0-13 0,2 1-22 0,-3 3-32 15,-2-1-40-15,4 3-36 0,-3 0-57 16,2 1-213-16,6 1 81 0</inkml:trace>
  <inkml:trace contextRef="#ctx0" brushRef="#br0" timeOffset="18848.09">3593 3500 1072 0,'4'-6'-34'0,"-4"6"5"0,3-1-7 16,-3 1 5-16,0 0 7 0,6 10 17 0,-6-1 5 16,0 2 3-16,-2 3 20 0,0 0 0 15,0 4-3-15,2 0 0 0,0 2-1 16,-3-2-5-16,3 1 1 0,-2 0 10 0,4 2-23 15,-4-6-18-15,4 0-32 0,-2-1-33 16,-2-1-69-16,2-4-103 0,0-3 224 0</inkml:trace>
  <inkml:trace contextRef="#ctx0" brushRef="#br0" timeOffset="18984.3">3620 3130 609 0,'0'-3'-55'0,"0"-3"-3"16,0 6-111-16,0-7 57 0</inkml:trace>
  <inkml:trace contextRef="#ctx0" brushRef="#br0" timeOffset="19233.38">3833 3341 580 0,'0'0'79'0,"0"0"9"16,0 0 8-16,10 1 0 0,-10-1-2 16,0 0-15-16,8-12-2 0,1 7-10 0,-3-2-2 15,2-1-9-15,5-4-3 0,4 1-9 16,0 0-2-16,3-2-6 0,2 2-3 0,7-9-33 15,0 4-28-15,-3-2-21 0,-3 5-31 16,-5 1-15-16,-1 2-22 0,-4 0-23 16,-1-2-226-16,-1 5 120 0</inkml:trace>
  <inkml:trace contextRef="#ctx0" brushRef="#br0" timeOffset="19853.12">3954 3070 914 0,'-10'-4'-51'0,"7"2"31"16,3 2 8-16,-8-4 25 0,4 4 10 0,4 0 13 15,-6-3 14-15,6 3-6 16,-7-2 0-16,7 2-9 0,-2-2-17 0,2 2 10 16,0 0-7-16,0 0 9 0,-10 4-8 15,7-1 1-15,2 3-14 0,-3 2 13 0,1 3-13 16,-1 2 4-16,0 3 6 0,0 0-12 15,2 3 4-15,-3 1-4 0,4 4 1 0,-4 1 1 16,3-3-6-16,0-1 8 0,4-2 0 16,0 3-4-16,1 1-3 0,0-2 9 15,2-3-4-15,-1 2-5 0,4-6-1 0,2 4-3 16,5-4 1-16,-2-5 1 0,2 0-10 16,2-2 5-16,2-3 5 0,-5-4-2 0,3-4 10 15,2 1-5-15,-1-3-4 16,-1-2 1-16,5 0-4 0,-6-6 1 0,1 0 4 15,2-1 0-15,-3-1-4 0,-1 0 5 16,0 2-5-16,-3-4-2 0,1 2 2 0,-3-2-2 16,2 5 1-16,-4 0-2 0,0-2 5 15,-4 6 0-15,3 1-4 0,-4-2 9 0,2 2-7 16,-1 1 11-16,-1 1-10 0,-2 3 0 16,1-1 2-16,0 0-6 0,1 0 0 0,-1 1-8 15,-2 3 9-15,3-7 5 0,-3 7 3 16,0 0-8-16,3-2 3 0,-3 2-6 15,0 0 3-15,0 0-4 0,0 0 14 16,0 0-8-16,0 0 4 0,0 0-2 0,0 0-5 16,0 0 3-16,4 20 3 0,-4-20-3 15,3 10-4-15,-1-4 3 0,0 3-5 0,-1-2 10 16,2 0-7-16,-3 3-1 0,4 0 2 16,1 1 6-16,-4 0 6 0,1 2-9 0,3-2-8 15,-1 3 4-15,-3-3 13 0,2 0-1 16,-3 1-3-16,2-3-3 0,-4 2 6 15,2 5 0-15,-6-2-20 0,-1 1-25 0,-3-3-37 16,-7-1-37-16,-4 3-55 0,-6 4-176 16,2-11 143-16</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1:03.698"/>
    </inkml:context>
    <inkml:brush xml:id="br0">
      <inkml:brushProperty name="width" value="0.05292" units="cm"/>
      <inkml:brushProperty name="height" value="0.05292" units="cm"/>
      <inkml:brushProperty name="color" value="#FF0000"/>
    </inkml:brush>
  </inkml:definitions>
  <inkml:trace contextRef="#ctx0" brushRef="#br0">653 13858 850 0,'0'0'73'0,"0"0"-28"0,2-4-16 0,-2 4-17 0,0 0-4 16,0 0 2-16,0 0-1 15,0 0 11-15,0 0 10 0,0 0 9 0,-4 20-3 16,2-10 7-16,-3 1-7 0,1 7 7 15,0-2-3-15,-2 7 0 0,0 0-3 0,-1-1-3 16,4 3 2-16,-9 8-6 0,6 0 2 16,-4 6 0-16,1-4-6 0,1 7-3 0,-4-2-1 15,3 1-1-15,-4-4 4 16,5 1-6-16,-2-1-3 0,1-3 1 0,1 0-5 0,1 1 0 16,-3-10-2-16,6-3 0 15,-3-3-2-15,3 0-5 0,3-2-18 0,-6-5-24 16,2 1-31-16,3-4-28 0,-1-2-50 15,0 2-89-15,1-6-165 0,2-3 87 0</inkml:trace>
  <inkml:trace contextRef="#ctx0" brushRef="#br0" timeOffset="3407.41">751 13775 1136 0,'-5'-5'9'0,"-2"2"7"0,-1 1 6 16,1 0-1-16,4 0 1 0,-6 2 11 15,9 0 5-15,-13 0 9 0,13 0 6 16,-10 0 0-16,10 0 1 0,-9 0-3 0,1 2-5 16,8-2-2-16,-8 2-7 0,8-2 2 15,-7 0-3-15,7 0-1 0,0 0 1 0,-8 2 0 16,8-2-4-16,0 0-3 0,-7 1-4 16,7-1-3-16,0 0-2 0,0 0-2 15,-3 2-1-15,3-2-2 0,0 0 1 16,0 0 3-16,0 0-2 0,16 5 2 0,-5-5-2 15,1 0 0-15,3 0 3 0,-1-2-6 16,8 2 4-16,5-5 0 0,0 2-7 0,4 1 1 16,11-4 1-16,-2 3-4 0,2-1-2 15,0 0 3-15,0 1-5 0,3-1 3 0,-2-2-2 16,2 0 4-16,2 2-3 0,0-1-2 16,1-2-1-16,4 1-2 0,1 0 4 0,0 0-3 15,-3 1 0-15,3-1-2 0,-3-1 3 16,2 2-8-16,1-2 8 0,-3 1-3 15,1 1-1-15,9-4 6 0,-12 4-1 16,-1-2-3-16,5 1 2 0,-2 1-4 0,3-4 7 16,-4 5-6-16,1 0 2 0,2-1-2 15,1 0 0-15,1 2 5 0,11-5-7 0,0 1 1 16,-13 3 0-16,3 2 1 0,2-1-2 16,-2-2-1-16,2 3 4 0,0 0-6 0,-7 2 4 15,2 0 0-15,-2 0 0 0,3-1 4 16,-1 1-5-16,0 1-9 0,1-1 1 0,-1 0 3 15,2 0 1-15,-2 2 0 0,0-2-3 16,-2 0 4-16,1 2 2 0,-1-2 0 16,2 0 0-16,-1-2 0 0,-3 2 2 15,2-2-2-15,3 1 0 0,-2 1-3 0,-3-2 5 16,2 2 4-16,-1-4-10 0,-4 4 7 16,0-2-2-16,0 1-1 0,-5 1 2 0,-8 0 0 15,2-4 2-15,-3 4-6 0,-1 0 2 16,3-2-1-16,-6 1 4 0,3-1 0 0,-3 0-2 15,3 0 1-15,-8 2 0 0,1 0 1 16,1-2 0-16,-1 2-3 0,-3-3 4 0,2-1-1 16,1 4 1-16,-2 0 2 0,0-3-3 15,-1 1-2-15,-3 2 2 0,5-2 0 0,-4 0-4 16,5 2 10-16,-4-2-10 16,3 2 4-16,-1-1-2 0,-1 1 0 0,2-2-2 15,0-1 4-15,1 3-4 0,1-2 1 0,-3 2 4 16,-1-2-1-16,4 2 2 0,-3 0-5 15,1-2 3-15,0 0-2 0,-4 1 5 16,4-1 0-16,-2 0-4 0,-3 2 6 0,0 0-9 16,1 0-1-16,-5-2 2 0,2 2 2 15,0-1 0-15,-5 1 0 0,1 0 1 0,0 0-3 16,-3-2 2-16,1 2 1 0,-1-2-3 16,0 2 4-16,-4 0-1 0,-4 0 0 0,13 0 1 15,-9-2-1-15,-4 2 1 0,11-2-4 16,-11 2 3-16,8 0-5 0,-8 0 3 15,9 0-1-15,-9 0 5 0,8 0-4 16,-8 0-2-16,0 0 4 0,9 0-1 0,-9 0 0 16,0 0 2-16,5-2-1 0,-5 2-3 15,0 0 0-15,0 0-1 0,8 0 1 0,-8 0 0 16,0 0 0-16,7 0-1 0,-7 0 1 16,0 0 1-16,0 0 1 0,0 0-2 0,0 0-1 15,0 0 3-15,8 0 0 0,-8 0-4 16,0 0 1-16,0 0-1 0,5 4 4 0,-5-4 2 15,0 0-3-15,0 0 2 0,2 2-1 16,-2-2-2-16,0 0-1 0,0 0-2 16,5 4 5-16,-5-4-1 0,0 0-1 15,0 0 0-15,0 0 1 0,1 1 0 0,-1-1 1 16,0 0 2-16,0 0-2 0,0 0 0 16,0 0-3-16,0 0 3 0,0 0 0 0,0 0-2 15,2 4 0-15,-2-4 2 0,0 0 3 16,2 3 0-16,-2-3-1 0,0 0-2 0,0 0-1 15,0 6-3-15,0-6 5 0,0 8 5 16,3-2-6-16,-6-2-2 0,6 4-2 0,-6 0 1 16,1 0 3-16,2 3 3 0,-2 2 0 15,2-1-2-15,-4 2 2 0,2-1-1 0,0 3-1 16,0 0-1-16,-1 0 4 16,1 4-6-16,1-4 3 0,-1 5 2 0,-1-3-4 15,-1 2 1-15,1-1-2 0,2-1 2 16,-1 3-1-16,-3-1 4 0,1 0-5 0,3-1 4 15,-4 2-3-15,1-5 7 0,1 3-5 16,1 1 4-16,1-4-3 0,-4 3 1 0,1-1-2 16,2 0 1-16,-2 0-2 0,2-3 6 15,-3 4-5-15,3-3 1 0,2 2-2 0,-2-2 1 16,-2-1 2-16,2-1-2 0,0 1 2 16,0 0-2-16,2 2 1 0,-3 0-1 0,2 0-1 15,-3-2 3-15,1 3-3 0,3-5 3 16,-2-3 4-16,2 6-4 0,-2-5-1 0,2 2 1 15,0 1-6-15,0-2 3 16,-1-4-1-16,1 2 4 0,0-1 1 0,0 1 0 16,0-4-8-16,0 5 7 0,-3-6-3 15,3 2-2-15,3 0 0 0,-3-1 6 0,0 1-5 16,0-2 0-16,0-1 4 0,0-1 0 16,0 5-4-16,0-5 1 0,0-3 2 0,0 6 1 15,0-6-3-15,0 5-2 0,-3-2 6 16,3-3-3-16,0 6-2 0,0-6 5 0,0 0 2 15,-2 4 1-15,2-4 0 0,-5 5 1 16,5-5 1-16,-4 1 0 0,4-1-3 16,-8 2 4-16,8-2-6 0,-8 2-3 15,1-2 6-15,7 0-5 0,-8 2 3 0,8-2-5 16,-10-2 3-16,3 4-3 0,1-2 0 16,-3 0 7-16,9 0-2 0,-17 2-5 0,9-2 1 15,-2 1-4-15,1-1 6 0,-4 2-8 16,1 0 9-16,-3 0-1 0,-1-1-4 0,-1 1 9 15,-2 0-8-15,-2 2 4 0,1-2 3 16,-4 0 2-16,-1-1-5 0,2 1 3 0,-9 3-3 16,1-3-2-16,-1 0 8 0,0-1-6 15,-11-1 1-15,7 4-2 0,-6 0-3 16,9-3 7-16,1 1-4 0,2 0-3 0,-1 0 1 16,-1 0 3-16,3 2-3 0,0-4-3 15,0 3 4-15,1 2-4 0,1-3 3 16,0 1-1-16,-3 1 1 0,3 0-5 0,0-3 5 15,-1 3-3-15,1 2 2 0,-3-3-2 16,4 2 2-16,-1-1-2 0,-5-1 0 0,5 3 0 16,-3-3 7-16,3 2-6 0,-1-2-1 15,1 1 1-15,-3-1-2 0,5 2 2 0,-2-2 2 16,0 3-3-16,0-4-1 0,0 0 4 16,0 1 1-16,-3 0-4 0,0-1 5 0,1 0-8 15,2-1 4-15,-1 1-1 16,-1 1-1-16,0-1 5 0,-3-2-2 0,3 3 0 15,-2-3 5-15,-3-3-6 0,2 3 0 16,-1 0 5-16,-9-2-5 0,6 1 1 0,4-1-1 16,1 0 4-16,-10-1-5 0,4 1 6 15,9-3-2-15,-4 4-3 0,2-3-4 0,1 2 10 16,-1 0-4-16,-3 0-1 0,1 2 1 16,-1-2-3-16,-1 2 0 0,-8-1-1 0,4 1 5 15,10 0-5-15,-6 0 6 0,2 0 0 16,1-2-3-16,-1 4 2 0,0-1-2 0,4-1-2 15,-4 2 1-15,4-4 1 0,-3 4 3 16,2-2-3-16,-1 0-1 0,1 2 2 0,6-2-2 16,-2 2-1-16,-5 0 1 15,8-2-2-15,-8 2 5 0,0 0 0 0,8-1-3 16,-3-1-3-16,-5 2 5 0,3 1 0 16,2-3-3-16,1 2 2 0,-1 0 0 0,2-2-4 15,0 1 4-15,-1 1-4 0,1 0 6 16,3-1-4-16,-2 1 2 0,2 1-2 0,-3-2 2 15,1 1-2-15,0 0 3 0,1-2 1 16,-1 2-2-16,2 0-3 0,3 0 3 0,-5 0 3 16,4-2-1-16,1 2 1 0,0-2-4 15,-4 1 0-15,4 2-1 0,2-1 2 0,-3-2-1 16,1 0 1-16,0 2 1 16,1-2-2-16,-1 1 1 0,0-1 1 0,0 2-1 15,2-2-3-15,1 0 6 0,-5 0-2 16,4 2 1-16,0-2-2 0,-2 0 0 0,2 1-3 15,2-1 3-15,-4 0-3 0,2 0 2 16,0 0 5-16,0 0-5 0,1 0-2 0,-1 0 8 16,0 0-7-16,1 0 2 0,-3 0-3 15,2 0 3-15,-2 0 0 0,7 0-3 0,-5 0 1 16,3 0 1-16,-1 0 1 0,3 0 2 16,-5 0-5-16,3 0 1 0,-3 0-1 0,2 2 7 15,-2-2 3-15,1 0-6 0,3 3-1 16,-1-6-2-16,-1 6 0 0,2-3 0 0,-3 0 3 15,1 2 0-15,0-1 3 16,1-1-2-16,-1 0-1 0,3 0 0 0,-3 2-1 16,3-2 0-16,0 0-3 0,-2 0-1 15,2 2 0-15,0-2 4 0,0 0-3 0,1 0 2 16,-4 0-3-16,3 0 7 0,-1 0-4 16,4 2-1-16,-7-2 6 0,4 0-1 0,-1 0-3 15,5 2 1-15,-5-2-1 0,1 0 0 16,2 0-2-16,-1 2-1 0,-1-2 4 0,2 0 2 15,-1 2-3-15,9-2 0 0,-13 0 2 16,10 1-2-16,-4-1-2 0,7 0 5 16,-10 2-2-16,5-2-3 0,5 0-1 15,-10 0 3-15,10 0 1 0,0 0-1 0,-10 0 2 16,10 0 1-16,-7 0-1 0,7 0-1 16,0 0-3-16,-11-2 2 0,11 2-2 0,0 0-1 15,-8 0 0-15,8 0 3 0,-6 0 2 16,6 0-2-16,0 0 1 0,0 0-1 0,-13 0 0 15,13 0 2-15,0 0-2 0,0 0-1 16,-8 0 0-16,8 0 1 0,0 0 0 0,0 0 3 16,-7 0-3-16,7 0 0 0,0 0-3 15,0 0 3-15,0 0 2 0,-8 2-1 0,8-2-2 16,0 0 0-16,0 0 0 0,-9 0 4 16,9 0-4-16,0 0 2 0,-10 0 3 15,10 0-7-15,0 0 8 0,-13 0-6 16,13 0 0-16,-8 0 1 0,8 0-1 0,-9 0-1 15,9 0 1-15,-8 3 3 0,8-3-2 16,-5 0 0-16,5 0 1 0,-9 0 2 0,9 0-8 16,-8 0 4-16,8 0 1 0,-7 0 0 15,7 0-4-15,0 0 4 0,-10 0 1 0,10 0 1 16,-7 2-2-16,7-2 1 0,0 0-2 16,0 0-2-16,-8 0 5 0,8 0-4 0,0 0-1 15,0 0 4-15,0 0 1 0,0 0 0 16,-8 0-1-16,8 0 2 0,0 0-4 15,0 0-1-15,0 0 1 0,0 0 3 16,0 0-2-16,0 0 2 0,0 0 1 0,0 0-3 16,0 0 3-16,0 0-3 0,0 0-2 15,0 0 0-15,0 0 6 0,-7-5-6 0,7 5 0 16,0 0 4-16,0 0-7 0,0 0 3 16,0 0-3-16,0 0 4 0,0 0-3 0,0 0 4 15,0 0-2-15,0 0 3 0,0 0-5 16,0 0 1-16,0 0 3 0,0 0-2 0,0 0-1 15,0 0 4-15,0 0-3 0,0 0 2 16,0 0 0-16,0 0-3 0,0 0 0 16,0 0 0-16,0 0 2 0,0 0 0 15,0 0 0-15,0 0 1 0,0 0 0 0,0 0-1 16,0 0 1-16,0 0 7 0,0 0-11 16,0 0 2-16,0 0 2 0,0 0 4 0,0 0-7 15,0 0 4-15,0 0-2 0,0 0-2 16,0 0 3-16,0 0 4 0,-10 3-9 0,10-3 4 15,0 0 3-15,-5 2-5 0,5-2 2 16,-6 1 0-16,6-1 2 0,0 0-8 0,-6 2 4 16,6-2 3-16,0 0-1 0,0 0 0 15,-6 2-2-15,6-2 2 0,0 0 2 16,0 0-2-16,-5 2-1 0,5-2 0 16,0 0 3-16,0 0-2 0,0 0 3 0,0 0-3 15,-5 1 1-15,5-1 5 0,0 0-7 16,0 0-3-16,0 0 6 0,0 0-4 0,0 0-13 15,0 0-8-15,0 0-20 16,0 0-16-16,0 0-32 0,0 0-35 0,0 0-41 0,0 0-63 16,0 0-341-16,0 0-73 0</inkml:trace>
  <inkml:trace contextRef="#ctx0" brushRef="#br0" timeOffset="5056.28">2460 12660 1473 0,'0'0'-62'0,"0"0"12"0,-3-3 20 0,3 3 16 16,0 0 15-16,0 0 12 0,0 0 15 15,-3-5 8-15,3 5 9 0,0 0-1 0,0 0 4 16,-15 7 3-16,8-4-5 0,2 3 1 15,-2-1-2-15,-1 1-2 0,1 1-5 0,-6 1 3 16,3 2-5-16,0 0-3 16,2 3-2-16,-3-2-3 0,0 0-3 0,3 3-3 15,-1 0-6-15,4-1 1 0,0 1-1 16,0 0 2-16,2-2-5 0,-2 3 0 0,8-1 1 16,-3 2-3-16,2 0 0 0,1 0-3 15,7 4 0-15,-2 0-5 0,2 1 5 0,2 0-1 16,3 3 1-16,0-1-6 0,-5-5 0 15,4 1 2-15,-4-1-5 0,-2-5 0 0,0 0 1 16,-1 2-1-16,-5-4 3 0,3 1-2 16,-4 1-2-16,-1-1 7 0,-1-1-4 0,-4-2 0 15,-2 2-1-15,-1-1 3 16,1-2 0-16,-5-1 0 0,-1 1 3 0,-1-1-1 0,0-1 0 16,0-2 2-16,2-2-6 15,2-2 3-15,-1-4-3 0,3 2-4 0,-1-2-4 16,1-5-4-16,1 3-3 0,5-3-11 15,1-3-1-15,1-1-8 0,1-2-11 0,4-6-2 16,4 1 2-16,-1-3 4 0,7-6 8 16,-1-1 4-16,-1 3 2 0,4 0 4 0,-3 4 3 15,0-6 0-15,1 1 6 0,-2 5 12 16,-3 5 2-16,-1-2 8 0,-3 4 0 0,3 0 12 16,-3 2-6-16,0 0 5 0,-2 3 2 15,-2-1 4-15,3 1-5 0,-3 2-5 16,3-2 1-16,-5 4 1 0,1-2-4 0,-2 2-4 15,1 0 1-15,-3-2-2 0,1 5-4 16,0-4-7-16,-3 0-7 0,3 3-11 0,-6-2-15 16,3 3-20-16,2-1-28 0,-6 1-28 15,1-1-28-15,1 1-38 0,1 0-285 0,-1 1 30 16</inkml:trace>
  <inkml:trace contextRef="#ctx0" brushRef="#br0" timeOffset="5904.08">2771 12691 1136 0,'0'0'-76'0,"0"0"16"0,0 0 15 16,0 0 12-16,0 0 14 0,0 0 10 16,0 0 15-16,0 0 8 0,4 11 13 15,-4-4-6-15,2 0 5 0,-2 5-1 0,-2 1 6 16,0 3-6-16,2 4 2 0,-2 1-2 16,-1 6 0-16,1-2-3 0,1 2-3 0,-4 1-1 15,3-1 8-15,0 0-15 0,2-2-2 16,0 1 4-16,0-4-3 0,0 4 0 0,2-2 0 15,5-2-4-15,-6 1 2 0,4-4-2 16,1-3 0-16,-2-2 3 0,3-1-4 0,-4-4 7 16,4 1-5-16,0-2 6 0,-2-3 1 15,2-1 11-15,-1-4-2 0,2 2-3 0,-8-2 10 16,17-6 5-16,-8 1 0 0,-1-1 1 16,-2-4 2-16,1-3-2 0,-3-2-2 15,0 0 0-15,-2-2-4 0,-2 2-1 0,0-1-6 16,0 1 1-16,-2 3-4 0,0 0-4 15,-4-1 0-15,3 4-10 0,-1-3-16 0,-2 4-31 16,1 3-36-16,2-3-41 0,-4 3-56 16,5-2-326-16,-1 6-6 0</inkml:trace>
  <inkml:trace contextRef="#ctx0" brushRef="#br0" timeOffset="6109.24">3060 13002 1302 0,'0'0'-55'0,"7"7"21"0,-7-6 18 16,4 4 22-16,-4 3 12 0,1-1 15 0,-1 1 11 15,0 2 2-15,0-1-2 0,3 2-3 16,-3 3-3-16,0-3-7 0,0 2 2 0,2 0-7 16,-2-2-5-16,0 0-16 0,0-1-34 15,-2 1-49-15,2-1-57 0,2-2-129 0,0-5-103 16,0 3 121-16</inkml:trace>
  <inkml:trace contextRef="#ctx0" brushRef="#br0" timeOffset="6263.51">3149 12818 1041 0,'-7'-11'8'15,"4"2"0"-15,2 2 1 0,1 3 7 0,-4-1-8 16,4 0 1-16,-2 1-20 0,2 4-9 15,2-5-28-15,2 1-30 0,0 1-41 0,0-1-161 16,2 2 201-16</inkml:trace>
  <inkml:trace contextRef="#ctx0" brushRef="#br0" timeOffset="6429.01">3286 12807 779 0,'0'2'5'0,"0"-2"17"15,5 3 15-15,0 1 16 0,-5-4 13 16,7 3 13-16,-2-1 4 0,1 0-3 15,1 0-3-15,1-2-7 0,2 0-5 0,5-2-5 16,-3 2-8-16,3-2-7 0,0-1-23 16,2 1-23-16,0-3-27 0,-2 3-30 0,1-2-44 15,-4 1-51-15,1-3-274 0,-4 1 65 16</inkml:trace>
  <inkml:trace contextRef="#ctx0" brushRef="#br0" timeOffset="6708.52">3405 12641 1180 0,'-5'-3'6'16,"5"3"3"-16,-4-2 2 0,4 2 2 0,0 0 10 16,0 0 20-16,-11 5 6 0,7 1 10 15,2 1 10-15,1 5-2 0,-2 1 5 0,-1 4-4 16,-1 1 3-16,4 7-5 0,-6 0-6 15,5 1-2-15,0 2-7 0,-2-3-3 0,2 3-7 16,0 1-2-16,-1-2-5 16,6 1-4-16,-1-6 0 0,-2 4-5 0,4-1-4 15,0-1-4-15,0-1-15 0,2-2-13 16,1 0-20-16,1-6-25 0,3-4-36 0,-3-1-47 16,0-4-67-16,3 1-382 0,2-3-87 15</inkml:trace>
  <inkml:trace contextRef="#ctx0" brushRef="#br0" timeOffset="9432.17">2788 13584 1456 0,'0'0'-98'0,"0"0"18"0,0 0 5 0,8 0 11 15,-8 0 13-15,0 0 8 0,0 0 16 16,0 0 1-16,0 0 15 0,0 0 3 0,4 6 17 16,-4-3-1-16,0-3 1 0,2 9 6 15,1-4 2-15,-6-1 4 0,6 5-1 0,-6-2 6 16,6 4 0-16,-6-4 4 0,6 5-5 15,-3 3 7-15,-3-3-5 0,3 3 3 0,-2 0 0 16,2 0-2-16,-2 4 3 16,0-4-6-16,2 4 4 0,-3-2-1 0,1 4 4 15,2-3-1-15,-3 3-1 0,0 0-2 16,-1 2 2-16,0 1-1 0,-2-1-2 0,3-4-2 16,1 2-2-16,-4-2 2 0,2 0-7 15,1 2 0-15,1-3 0 0,-1 1-1 0,-2 1-2 16,1-1 0-16,2-1-3 0,0-2-1 15,0 2 1-15,0 0 0 0,-3-2 0 0,3 3 0 16,1-2-3-16,-4 2-1 0,3-2 1 16,2-1 5-16,-2 2-3 0,-1-2 0 0,3 0 2 15,-3 2-3-15,1-1 3 0,-1 0-4 16,3-3 0-16,-2 1-1 0,2 0 3 16,-2-2-6-16,2-1 3 0,-1 1-2 15,-2-3 0-15,3-1-2 0,0-2 0 0,0 3 0 16,3-4-1-16,-6 1 3 0,1-1-4 15,2-1 4-15,0 1-5 0,0-2 4 0,0-1-2 16,0-3 2-16,-2 8-2 0,2-8-8 16,0 6-12-16,0-6-28 0,0 0-29 0,0 0-46 15,0 0-61-15,0 0-114 0,0 0-168 16,7-16 30-16</inkml:trace>
  <inkml:trace contextRef="#ctx0" brushRef="#br0" timeOffset="10812.16">1159 14055 1202 0,'0'0'-39'0,"-2"-4"21"0,2 4 17 0,0 0 7 0,0-4 15 16,0 4 12-16,0 0 6 16,0 0 8-16,-5-4 1 0,5 4 6 0,0 0-7 15,0 0 6-15,0 0-3 0,0 0 0 16,0 0 0-16,0 0-1 0,0 0 1 0,-12 2 0 16,12-2-2-16,-6 6-2 0,-1-1 0 15,3-1-6-15,-4 1 0 0,1 2-2 0,1-2-5 16,-1 1-2-16,-1 3 5 0,1-2-16 15,2 5 4-15,-2-3-6 0,1 4 3 0,-2 1-1 16,4-2-6-16,-3 3 4 0,3-1-4 16,0 2 2-16,-3-1-6 0,4 0 5 15,-2 2 0-15,3-2-6 0,0-2-1 0,0 2 4 16,2-3-4-16,0 2-1 0,2-1 1 16,0-1 0-16,2 1-2 0,1-1 0 15,-2-3 1-15,4 1-2 0,-1-2 3 0,1 3-8 16,1-4 8-16,1 0-3 0,-1-1-2 15,0-3 1-15,3 2-2 0,-3-3 6 0,2 2-2 16,1-1-2-16,0-3 1 0,-1 0-3 16,1 0 1-16,-1 0-1 0,0-2 4 0,-1 1-4 15,-1-1 1-15,1-2 1 0,-1-1 0 16,-2 2 1-16,1-2-1 0,1-3 1 0,-1 1-3 16,-2 0-1-16,0-3 2 0,-1 0 0 15,0 1 0-15,-2-3-1 0,0 6 2 16,-2-5 2-16,3 2 2 0,-1 1 2 0,-2 1 9 15,-2-2 4-15,2 3 6 0,0-1 0 16,-3-2 6-16,1 4-3 0,0 0-3 16,2-1 1-16,-1 0-1 0,-2 3-3 0,1-4-1 15,0 4 1-15,-1-1-5 0,3 4 0 16,-2-7-7-16,2 7 0 0,0-4-4 0,0 4 6 16,-3-6-9-16,3 6 4 0,0-3-3 15,0 3-2-15,0 0-2 0,0-7 2 0,0 7-1 16,0 0 3-16,2-5-11 0,-1 1 3 15,-1 4 1-15,5-5-1 0,-1 1-2 0,0 4 0 16,-4 0 0-16,9-6-2 0,-3 4 0 16,-2 2 1-16,1-1-1 0,-5 1-5 0,10 0 4 15,-10 0-1-15,8 1-3 0,-1 3 3 16,-3-2 4-16,0 0-5 0,3 4 4 16,-4-3-2-16,4 1 1 0,-5 3 0 0,1-1-4 15,2 2 3-15,0-1 1 0,0-1 1 16,-2 1-1-16,1 3 0 0,-2-2 1 15,1 1-1-15,-2 0-1 0,1-1-4 0,0 0-7 16,1 1-9-16,-3-2-9 0,0 1-21 16,2-2-13-16,-2-1-32 0,0 2-28 0,0-5-59 15,2 2-30-15,-1-1-80 0,-1-3-314 16,5 2-111-16</inkml:trace>
  <inkml:trace contextRef="#ctx0" brushRef="#br0" timeOffset="11399.68">1549 14411 1493 0,'0'0'-106'16,"0"0"39"-16,0 0 19 0,0 0 29 16,-4 4 4-16,4-4 8 0,0 0 8 0,0 0 10 15,0 0-3-15,0 0 1 0,4-13 5 16,0 6-5-16,1 3 4 0,-1-4-10 0,-3 1 10 16,2-2 9-16,-3-2 2 0,2 0 1 15,0-1 5-15,-2-4-3 0,2 1 1 0,-2-2 1 16,-2-2-2-16,2 0 8 0,0 1 1 15,-4-1 0-15,1 4-1 0,3 1-4 0,-1-1-1 16,1 4 0-16,-4-1-7 0,1 2-1 16,1 4-3-16,0-4-6 0,0 4-3 15,2-1 2-15,-4 1 0 0,4 2-2 16,-2 1-4-16,2 3 2 0,-5-5-8 0,5 5 1 16,0 0 2-16,0 0 1 0,0 0-8 15,0 0 3-15,-8 12 4 0,6-9-1 0,2 3-1 16,0-2-2-16,0-4-4 0,2 9 5 15,1-2-9-15,-1-4 1 0,-1 2-6 0,4 1 2 16,-1-2 2-16,0 0-6 0,-2 2-2 16,2-5-1-16,3 2 3 0,-3 2 4 0,2-3 0 15,-2 1-7-15,3 2 1 0,-2-2 6 16,2 3-5-16,0-1 2 0,-4 2 7 0,2 0-6 16,1 2 10-16,-2 1-3 15,1-1 0-15,-2 1-1 0,2-1 3 0,-1 5-1 16,-1-1-4-16,-1-3-2 0,-1 4-12 15,-1-4-11-15,2 2-13 0,-2-1-15 0,3-2-24 16,-3-2-13-16,0 0-33 0,2 0-240 16,0 0 113-16</inkml:trace>
  <inkml:trace contextRef="#ctx0" brushRef="#br0" timeOffset="11836.71">1902 14161 1012 0,'0'-6'-7'0,"0"6"12"0,-3-6 15 0,3 6 10 16,-2-4 8-16,2 4 4 0,0 0 4 15,-6-2-1-15,6 2-3 0,0 0 3 0,-9 6-2 16,4 0 2-16,-2 0-6 0,1-1 1 15,-1 3-1-15,1 3-4 0,-3 0 0 16,4 1-10-16,-2 1 2 0,3 0-4 0,-2 2-1 16,3 1-1-16,2-3-7 0,-3-1 5 15,4 2-2-15,0-5-7 0,0 2-2 16,2-1-3-16,1-1-10 0,2 0-2 0,2-5-9 16,-4 3-1-16,7-3-9 0,-3-3 11 15,1 1-6-15,4-2-6 0,-2 0 11 0,-2-3-2 16,2-3 9-16,1 1 0 0,-3-2 2 15,0 0 13-15,-1-1 7 0,-1-2 14 0,-2-1 1 16,1-2 9-16,-3-1 7 0,-1 2-3 16,-1 1-4-16,0-1 0 0,-1 1-4 15,-1 0-4-15,0 1-4 0,-1 2-5 0,-1-1-14 16,3 2-22-16,-4-1-27 0,3 2-41 16,-3 2-46-16,3-2-57 0,-1 2-329 15,3 4-19-15</inkml:trace>
  <inkml:trace contextRef="#ctx0" brushRef="#br0" timeOffset="12574.79">2044 14111 1310 0,'0'0'-55'0,"0"0"19"0,2-4 11 16,-2 4 15-16,0-3 1 0,0 3 5 0,0 0 0 16,0 0-4-16,0 0 5 0,0 0 10 15,0 0 24-15,0 0-12 0,0 0 11 0,0 15-5 16,-2-7 8-16,1 0 0 0,1 0-2 16,-2 0-2-16,-1 3 5 0,1 2-12 0,2-1-4 15,0-1 7-15,0 1 0 0,0-3-7 16,0 2-3-16,0-1 5 0,2 1-4 0,3-2-4 15,-4 1 1-15,1-2 4 0,3-1-2 16,0 0-5-16,2-2 2 0,1 0-2 0,1-5-3 16,-3 0-7-16,-6 0-5 15,15-3 1-15,-5 1-7 0,-3-5-3 0,1 0 9 16,1 2 3-16,-1-5-3 0,0 2 8 16,-3-1 5-16,1 0 5 0,0 1 1 0,-4 0 6 15,3 1 6-15,-2-1 2 0,0 1-3 16,-1 3 6-16,0 0-11 0,-2 1 0 0,5-2-3 15,-5 5-2-15,0-5-6 0,0 5 0 16,0 0-5-16,0 0 4 0,0 0-1 0,0 0-4 16,-12 10 3-16,10-7 2 0,2 3-4 15,-3 0 0-15,0-1 0 0,3 1-4 0,0-3 5 16,0 4-1-16,0-2-1 16,0 1 3-16,0-1-6 0,0 1 5 0,3-4-4 15,0 1 1-15,-3 1-5 0,0-4-9 16,11 5-7-16,-7-4 1 0,-4-1 1 0,12-1 1 15,-12 1 5-15,12-7-2 0,-9 5 1 16,4-3 4-16,-1-2 5 0,1 1-5 0,-5-2 5 16,4-3 3-16,-4 2 6 0,5-3 3 15,-4 1-2-15,2 1 8 0,-3 2 0 0,0 1-3 16,-2 0 4-16,4 3-2 0,-2-2-5 16,0 1-2-16,-2 0-3 0,2 1-4 0,-2 4-2 15,3-3 6-15,-3 3-5 0,0 0 3 16,-3 13 1-16,3-5-5 0,-2 4 5 0,2-2-3 15,-2 9 1-15,0 1 1 16,-2 2 0-16,0-1-2 0,4 0 7 0,-3 4-3 16,1 0-4-16,1 0 6 0,1-4-5 15,1 0-11-15,-1-3-11 0,-1 1-19 0,1-4-30 16,0 1-35-16,0-5-30 0,1 0-37 16,1-6-310-16,1 2 11 0</inkml:trace>
  <inkml:trace contextRef="#ctx0" brushRef="#br0" timeOffset="12907.15">2328 14060 1249 0,'-3'-9'-46'0,"1"1"14"16,1 2 22-16,-4 0 20 0,3 3 11 0,2-3 16 15,-2 2 10-15,2 4 2 0,-3-7-3 16,3 5-1-16,0 2-9 0,-3-6 4 0,3 6-5 15,2-6-5-15,-2 6-5 0,0 0 0 16,-2-3-3-16,2 3-9 0,0 0-1 0,0 0 2 16,0 0-1-16,16 8 0 0,-11-3-4 15,4 1 2-15,-1 3-8 0,-3 0 4 0,2 5 1 16,1-1-5-16,1 2-4 16,-3 0 5-16,1 1 2 0,-2 2-6 0,2 0 5 15,-2-2 3-15,-4 3-8 0,1-4 4 16,-2-1 5-16,3 3-10 0,-6-4 10 0,1 0 1 15,1 3-8-15,-8-3 3 0,1-3-20 16,-1 1-40-16,-2-4-37 0,-3-3-63 0,6-2-123 16,0-4-130-16,-4 0 80 0</inkml:trace>
  <inkml:trace contextRef="#ctx0" brushRef="#br0" timeOffset="13731.8">3239 13878 1042 0,'0'0'-46'16,"0"0"13"-16,0 0 4 0,0 0 17 0,0 0 6 15,-15 10 18-15,10-8 1 0,2 3 8 16,-4 0 6-16,4 1-2 0,-4 1 3 15,2-2 1-15,-1 3-1 0,0 0-5 0,2-1-1 16,-5 2-1-16,7-1 1 0,-2 0-1 16,0 1-4-16,2-2-3 0,-1 3-1 0,1 0-2 15,2-1 1-15,2-2-1 0,1 3 1 16,-1-1-5-16,5 1 2 0,-2 1-3 0,3 1 1 16,1-1-3-16,2 0 6 15,1 1-5-15,-2 1-5 0,1-2 3 0,4 2-3 0,-3-1-2 16,-1 1 9-16,0 0-6 15,-3-2-3-15,2 1 3 0,-3-1 0 0,1-2 9 0,-4 1 11 16,1-2 14-16,-3 1 12 16,2 0 8-16,-4 1 14 0,-3 0 5 0,2-3 1 15,-6 2-1-15,2 1-6 0,-7-4-7 16,2 1-6-16,0 0 5 0,-1 0-10 0,0-4-5 16,-1-1-11-16,-1 0-25 0,0-4-35 15,3-1-53-15,2-6-70 0,-1 2-91 0,3-2-340 16,4-2-79-16</inkml:trace>
  <inkml:trace contextRef="#ctx0" brushRef="#br0" timeOffset="14722.34">3515 14085 1432 0,'0'0'-94'0,"0"0"14"0,0 0 16 15,0 0 24-15,0 0 16 0,0 0 16 16,0 0 7-16,-8 11 19 0,8-8-1 0,-2 5 10 15,0 2-1-15,2 0 10 0,0 1-3 16,-2 0 3-16,2 2 1 0,-2 0-1 16,0-1-4-16,0 3-3 0,4-6 1 0,-2 4-11 15,2-1 7-15,-2-3-5 0,2 4 0 16,-2-3-2-16,6 0 0 0,-1-3 0 0,-4 0-3 16,6-2 3-16,-1-3-1 0,0 1-8 15,2-1 3-15,-8-2-5 0,15-4 7 0,-5 1-3 16,0-4-3-16,-2 0 2 15,2 0-1-15,-3-3 4 0,1 2 14 0,1-5-3 0,-1 2 1 16,0-2 2-16,-4 3 4 16,5 3 7-16,-8-4-5 0,4 5-3 0,0-2-4 15,-2 4-6-15,-3-2-2 0,4 1-4 16,-1 3-3-16,-3 2-1 0,4-1-1 0,-4 1-1 16,0 0 5-16,0 0-8 0,1 8 3 15,-1-2-2-15,0 2 0 0,0-3-1 0,0 5 1 16,0-4-4-16,0 7 1 0,3-4-1 15,-1 1 1-15,0 1-3 0,1-2 0 0,2 1 0 16,0 0 2-16,-1 0 1 0,2-4-5 16,-1 2-2-16,3-2-3 0,-2-2-7 0,0-3-6 15,3 3 2-15,-3-6-2 16,-6 2 2-16,15-2-2 0,-6-3 4 0,-1-1 2 16,-2-2 1-16,3-1 2 0,-4-2 2 15,0-5 0-15,2 2 2 0,-4-6-2 0,4 0 1 16,-1-5 3-16,0 1 2 0,0-2-2 15,-1 3 4-15,-1-2-2 0,0 2 2 0,-2 4 4 16,0 0 0-16,3 3 5 0,-3 2 3 16,2-1 2-16,-4 3 2 0,0 3-3 0,0 0 0 15,2 0-2-15,-2 1 0 0,0 2 0 16,0 0 1-16,2 0-5 0,-2 6-5 0,0-7-3 16,0 6 1-16,0 1 2 0,0 0-4 15,0 0 1-15,0 0 3 0,-6 16 0 0,2-5 0 16,2 3 0-16,-1-1-1 15,-1 4 5-15,3 2-5 0,-4 2 2 0,3-1 1 16,-1 1-2-16,1 0 4 0,2 0-4 16,0 2 1-16,0 0 0 0,0-1-1 0,2 3 0 15,1-1 1-15,1 1 0 0,0-7 1 16,0 2-2-16,1-2 0 0,1 1 0 0,0-4-1 16,0 1 0-16,3-2-1 0,-1-2-3 15,1-3-6-15,-3-3-5 0,2-1-2 0,3-2-6 16,-3-2-4-16,3-1 0 0,-1-1-3 15,2-2 4-15,0-6 0 0,-4 4 6 0,0-6 3 16,-2 2 0-16,1-3 10 16,-6 1-7-16,2-3 5 0,-3 1-2 0,0-3 0 0,0 6-1 15,-3-3-3-15,2 1-10 16,-6 1-26-16,1 1-28 0,-2 0-33 0,2 1-41 16,-5 4-80-16,3-3-191 0,0 3 66 15</inkml:trace>
  <inkml:trace contextRef="#ctx0" brushRef="#br0" timeOffset="15255.8">4412 13939 1098 0,'0'0'-38'0,"0"0"10"0,0 0 7 16,0 0 15-16,0 0 17 0,0 0 7 16,0 0 12-16,-3 13 3 0,3-4 13 0,3 1 2 15,-3 1 2-15,2 4-2 0,0 5 1 16,0-4 1-16,1 6-9 0,-3-2 6 16,0 9-12-16,1-5 1 0,-1 3-3 0,0-5-2 15,0 5-5-15,2-5-3 0,0-1-6 16,-2 2-23-16,3-5-30 0,-3-2-19 0,0-3-45 15,0-4-70-15,2 1-276 0,0-3 46 16</inkml:trace>
  <inkml:trace contextRef="#ctx0" brushRef="#br0" timeOffset="15526.34">4414 13882 1190 0,'0'-5'-12'0,"0"0"17"16,0 2 9-16,0 3 5 0,2-5 5 0,0 0 7 16,1 4 1-16,-3 1 2 0,8-2-2 15,-8 2-4-15,14 0 0 0,-6 2-7 0,3 2-2 16,1 2 3-16,2-2-4 0,0 4-1 16,-2 2 0-16,2 0-2 0,-2 3-7 0,-4-2 6 15,0 2-5-15,4 0 3 0,-9 0-6 16,4 3 2-16,-4-3-4 0,-3-2-12 15,0 3-25-15,-1-3-19 0,-3 0-37 16,1 1-46-16,1-3-75 0,0-2-160 0,2-1 116 16</inkml:trace>
  <inkml:trace contextRef="#ctx0" brushRef="#br0" timeOffset="16194.44">4596 14210 995 0,'2'1'10'0,"-2"-1"8"0,9 0 19 16,-9 0 13-16,8 0 11 15,-8 0-3-15,13-3 2 0,-5-1-10 0,-4 0 0 16,4-1-6-16,-1-3 0 0,-1 0-4 16,3-2-6-16,-3 0 2 0,1-4-2 0,-3-3-9 15,0 0-1-15,2-2-4 0,-1 2 1 16,-4-3-7-16,1 1 1 0,3 1-3 0,-3 3-3 15,1 2-5-15,-3 0 5 0,1 2-6 16,-1 1 8-16,0 1-8 0,0 1-1 0,0 3-2 16,0-2-4-16,-1 4 3 0,-2-1 2 15,3 4 1-15,-4-6-2 0,-1 5-2 16,5 1 2-16,0 0-6 0,-6-2 4 16,6 2 6-16,0 0-1 0,0 0-6 0,0 0 3 15,0 0-1-15,-9 5 1 0,9-5 1 16,0 0 2-16,7 10-5 0,-5-9 3 0,-2 6 4 15,6-4-4-15,-4 3 2 0,1-2-6 16,4 1 4-16,-4 1 3 0,1-3-5 0,2 4 1 16,-1-2 0-16,-1 1 2 0,1-1 0 15,-2 1-6-15,2 0 7 0,-1 1 0 0,-3-1-5 16,4 2 6-16,0-1-2 0,-2 0 1 16,-3 1 1-16,2 0-5 0,3 0 1 15,-3 1 0-15,3-3 4 0,-4 3-1 16,1-2-2-16,0 1-2 0,1-1 4 0,1-1-3 15,-3 2 4-15,2-3-6 0,-1 0-4 16,2 0-10-16,1-2-14 0,-4-1-14 0,6 1-5 16,-2-1-14-16,-5-2-2 0,10-2 6 15,-10 2-1-15,10-5 16 0,-3 0 3 0,-1-1 8 16,0 1 4-16,0-5 9 0,-1 2 16 16,0 1 0-16,0 0 1 0,3 1 10 0,-6 0 3 15,3 0 3-15,-1 3-8 0,-3-1-6 16,4 0 6-16,-5 4 0 0,0 0 8 0,0 0-12 15,0 0 5-15,5 9-2 0,-5-1-1 16,0 2 1-16,-3 1 2 0,1-1 0 0,0 3-5 16,-1 0-1-16,3 0 3 0,-1 0 3 15,-3 0-10-15,4-1-16 0,-3 2-26 0,3-5-34 16,0 0-60-16,3-1-222 0,1 0 126 16</inkml:trace>
  <inkml:trace contextRef="#ctx0" brushRef="#br0" timeOffset="16358.9">5031 13807 983 0,'-2'-4'-25'0,"2"0"8"0,-2 0 1 16,2 4-1-16,-3-4 6 0,3 4-11 15,0 0-19-15,0 0-22 0,0 0-35 16,0 0-131-16,0 0 78 0</inkml:trace>
  <inkml:trace contextRef="#ctx0" brushRef="#br0" timeOffset="17037.09">5151 13954 604 0,'0'0'-3'0,"0"0"10"16,-7 9 13-16,7-9 7 0,-6 5 16 15,4-4-7-15,0 3 15 0,-3 2-1 0,4-1-4 16,-4 1 5-16,1 1-4 16,0 5 4-16,-2-1-1 0,1 0-3 0,-3 3-4 15,1 1 0-15,4-2-5 0,-2 0-2 16,1 5 0-16,3-5-7 0,-2-2 1 0,1 2-1 15,2-3-3-15,0 1-5 0,2-2-1 16,2 3 4-16,-2-2-4 0,2-5-3 0,2 1 4 16,-1-2-11-16,4-1 3 0,-3-1-2 15,2-2-4-15,1 0 8 0,1-3-5 0,-2-3-5 16,-1 4 7-16,1-5 5 0,-2-1 13 16,-2-2 16-16,0-1 0 0,1-2-1 0,-5 0-8 15,0 0 3-15,0-3-2 0,0 3-9 16,-2 1 1-16,-3-1-5 0,3 2-8 15,-2 0-10-15,2 3-23 0,-5 1-32 16,4-1-35-16,-2 2-43 0,1 1-51 0,0-1-97 16,0 4-177-16,2 0 40 0</inkml:trace>
  <inkml:trace contextRef="#ctx0" brushRef="#br0" timeOffset="17751.89">5216 14226 1152 0,'0'0'-66'16,"0"0"13"-16,0 0 7 0,14-5 13 16,-8 1 3-16,-1-3 11 0,4-1 5 0,-6-1 9 15,6-5-3-15,-3 1 5 0,2-2-1 16,-1-6 7-16,0 0 3 0,-2-3 12 0,0 1-3 15,-2-2-2-15,2 6 0 0,-3 1 6 16,3-1-6-16,-4 6 4 0,1-1 2 0,-2 3-5 16,2 2 2-16,-2 1-6 0,0 0-5 15,0 1 8-15,-2 1-2 0,2 2 1 0,-2 1 1 16,2 3-1-16,-6-3-5 16,6 3-4-16,0 0-3 0,0 0 9 0,-12 6 2 15,9-4-6-15,1 3-2 0,0 1 3 16,2 0 2-16,0 0-3 0,0 0 3 0,0 1-3 15,0 2-6-15,4-1 1 0,1-3-10 16,1 3-6-16,-2 0-1 0,2-3-3 0,1 1 0 16,-1 0 3-16,0-3 3 0,2 2 6 15,-1-2-7-15,1-1-1 0,-4 0 8 0,4 0 2 16,-8-2 4-16,13 0 8 0,-8 0-2 16,4 0 13-16,-9 0-8 0,8 0 2 0,-8 0 0 15,8 0 0-15,-8 0-5 0,6 2 0 16,-6-2 0-16,6 4 7 0,-1-3 0 15,-3 3-2-15,0 0 3 0,1 3 3 0,-2-1-2 16,-1 2 0-16,0 0 5 0,0 1-4 16,0 0-5-16,0 1 1 0,0-1 1 0,2 3-1 15,-4-3-4-15,2 0-7 0,2-1-6 16,-2 2-11-16,2-3-7 0,3-1-17 0,-3 2 4 16,1-5-15-16,4-1-8 0,-3-1-9 15,3 1 9-15,1-2 7 0,-8 0 5 0,14-3 14 16,-5-1 8-16,-3 1 16 0,4-3 14 15,-1-2 8-15,-1 1 8 0,3-1 6 0,-4-2 12 16,1 3 0-16,-2 1 1 0,0 0 1 16,-1 1-5-16,1 0-5 0,-2 0-4 15,-2 5-2-15,-2 0-2 0,0 0 5 16,0 0-9-16,8 6 4 0,-8 0-14 0,0 0 5 16,-1 3 6-16,1-2-10 0,-5 4 4 15,5 1-2-15,-2-2-5 0,0 1-8 0,0-4-11 16,2 3-22-16,0-1-39 0,0-1-22 15,0-2-54-15,0 0-167 0,0-5 169 0</inkml:trace>
  <inkml:trace contextRef="#ctx0" brushRef="#br0" timeOffset="18116.39">5716 13901 901 0,'0'0'37'0,"0"0"17"0,-5 2 3 16,5-2-3-16,0 0 5 0,0 0-2 0,0 0-4 16,0 0-7-16,0 0 1 0,20-3-15 15,-8 1-10-15,-4-1-40 0,2 1-32 0,3-1-40 16,-3-3-41-16,4 2-254 0,-2-2 104 15</inkml:trace>
  <inkml:trace contextRef="#ctx0" brushRef="#br0" timeOffset="18812.79">5823 13761 1025 0,'-10'2'-16'0,"10"-2"29"16,-3 5 6-16,-4 4 26 0,3-4 10 15,0 4 13-15,0 1 3 0,-1 1 3 0,2 0 8 16,-4 1-6-16,2-1 4 0,4 5-13 16,-3-4-4-16,-1 2-2 0,3-1-9 0,0 0-4 15,0-1-4-15,2-1-4 0,0 2-7 16,0-3 0-16,2 1-4 0,-2-3-10 0,4 1-18 16,5-1-19-16,-5-2-19 15,5-1-16-15,-1 1-23 0,2-2-11 0,0-1-11 16,2-1 7-16,-2-2 9 0,-2 2 5 15,2-4 8-15,1 2 9 0,-3-2 15 0,0-1 21 16,1-1 17-16,-3 2 16 0,-1-2 19 16,3 0 13-16,-6 3 8 0,3-1 10 0,-5 2 1 15,5-4 3-15,-5 4 0 16,7-4-2-16,-7 4-5 0,6-2-6 0,-6 2-8 0,0 0-4 16,4-2-3-16,-4 2-9 0,0 0 1 15,0 0-3-15,3 9-1 0,-3-4-2 16,0-5-4-16,-5 9-1 0,5-5-3 15,2 1 1-15,-2-1-2 0,0 0-5 0,0 1-1 16,3-1-10-16,-3 0 0 0,2-2-8 16,2 2-7-16,0-2-6 0,-4-2-4 0,10 2-4 15,-10-2-1-15,13-2 0 0,-9 0 10 16,1 0 4-16,0-2 0 0,5 0 1 0,-7-2 1 16,6-1 7-16,-1 1-2 0,-1 1 7 15,-1-1 1-15,0 1-1 0,-2-1 4 0,3 2 2 16,-3-2 2-16,0 2-1 0,-2 3 1 15,2-1-4-15,-4 2-2 0,6-2 0 0,-6 2 2 16,0 0 6-16,0 7-1 0,0 1 3 16,-1 2 3-16,-6 1 5 0,3 6 4 15,-4 5 3-15,1 3 3 0,-6 9-7 0,3 6 5 16,-5 11-2-16,5-9-1 0,-7 8 1 16,1-1-5-16,5-9-4 0,-2 0 5 0,1-2-5 15,-1-2 0-15,3-4-3 0,-5 0-3 16,7-8 3-16,-7 5-1 0,0-9-1 0,7-2 0 15,-5-6-2-15,2-2-1 0,1 0-2 16,5-5-5-16,-7-3 0 0,2-4-4 0,0-1-8 16,1-5-21-16,-2-6-21 0,8-2-36 15,-2-8-26-15,10-3-38 0,-2-14-84 0,8 5-214 16,3-1 35-16</inkml:trace>
  <inkml:trace contextRef="#ctx0" brushRef="#br0" timeOffset="22407.7">1675 14572 1125 0,'0'0'-80'0,"0"0"-2"16,0 0 17-16,0 0 13 0,0 0 1 16,0 0 8-16,0 0 9 0,0 0 7 15,0 0 9-15,0 0 6 0,0 0 0 16,0 0 4-16,-6 13 6 0,2-10 2 0,4 4 4 16,-3-2 7-16,-1 4 8 0,2 1-3 15,0 0 3-15,-2 3 2 0,-3 3 2 0,4 0-3 16,-6 1 3-16,1 4 9 0,1 1-4 15,-4 3-3-15,1 7 4 0,-2-1 2 0,1 0-13 16,2-4 4-16,-1-4 4 0,2 9-4 16,-1-6 3-16,1-1 2 0,2-1-7 0,-3 1 5 15,5-2-3-15,-9 11-4 0,5-9-9 16,1-4 7-16,-1 1 3 0,3-1-5 16,-2 2-9-16,2-5 14 0,0-2-4 15,0 2-8-15,0 2 4 0,2-6-2 0,-1 1-4 16,-1-3 9-16,2-2-10 0,0 0 10 15,1-2-9-15,0-2 3 0,2-1-9 0,-3-1-13 16,3 1-20-16,-1-1-30 0,1-4-56 16,0 4-112-16,0-4-66 0,0 0 186 0</inkml:trace>
  <inkml:trace contextRef="#ctx0" brushRef="#br0" timeOffset="23592.57">694 15960 782 0,'0'0'-3'0,"0"0"18"16,0-5-2-16,0 5 23 0,0 0 3 16,0-4 1-16,0 4 6 0,0 0-3 0,0 0-1 15,3-3 5-15,-3 3-9 0,0 0-5 16,0 0-6-16,0 0-3 0,0 0 1 0,0 0 2 16,0 0 6-16,4 9 1 0,-1-2 2 15,0 3 5-15,-3 3 0 0,2 0-5 16,-2 6 1-16,3-1 5 0,-1 1-6 0,-2 3-6 15,2-1 4-15,-2 1-2 0,0 1-3 16,2-2-3-16,-2 1-2 0,0 3-3 16,-2-2-2-16,4-1 1 0,1-1-5 15,-3 1 1-15,0 0-1 0,0-4-3 0,0 1-3 16,-3 0-13-16,6 0-22 0,-3-4-28 16,0-5-36-16,-3 1-46 0,6-3-35 0,-3-3-316 15,0-1 7-15</inkml:trace>
  <inkml:trace contextRef="#ctx0" brushRef="#br0" timeOffset="23987.99">639 15924 1261 0,'0'-5'-50'0,"0"2"14"16,-3-3 17-16,3 1 13 0,0-1 16 16,3 1 11-16,-3 2-3 0,0-3 6 0,1 1 3 15,1-1 1-15,0 1-5 0,1-2-5 16,1 3 5-16,0-1-9 0,2 0 5 0,0-1-9 16,1 2 3-16,-1-2-1 0,0 2 0 15,1 1-9-15,-1 1 12 0,2 0-3 16,3 2-11-16,-3 0 2 0,3 2 6 15,-1 3-3-15,1 2-6 0,2 0 5 0,-1 4-1 16,-1 0-1-16,-1 3 1 0,0-1 0 16,-1 1-4-16,-3 0-1 0,1 0 8 0,-2 2-4 15,0-3 2-15,-1-1 1 0,-1 3 3 16,-2-4 10-16,-1 3 2 0,-4 0-1 0,2-2 0 16,-2-1 0-16,-2 1 2 0,-1-4-10 15,-1 0-17-15,-1 0-48 0,1-3-51 16,0 0-77-16,-1-3-265 0,3-2 45 15</inkml:trace>
  <inkml:trace contextRef="#ctx0" brushRef="#br0" timeOffset="25483.89">1047 16408 1096 0,'0'0'-64'16,"-2"4"29"-16,2-4 24 0,0 0 15 0,0 0 19 16,0 0 6-16,0 0-2 0,0 0 9 15,0 0 8-15,0 0 3 0,10-13 2 16,-10 9 0-16,3-2 3 0,-1 3 2 0,0-5 3 16,3 1-7-16,-4-1-8 0,1-2-2 15,-2-1 1-15,3-2-5 0,-1-2-5 0,-2-4-1 16,0 0-1-16,0-3-5 0,0-2-2 15,0 4-6-15,0-3 2 0,-2 3-1 0,-1-1-3 16,1 0-5-16,2 6 3 16,0 1 2-16,-3-1-5 0,0 3-4 0,3-1 1 15,-2 4 0-15,2 2-3 0,-2-2-4 16,-1 2 2-16,3 2 0 0,-1 0-2 0,-1 3 2 16,2 2-7-16,-7-4 3 0,7 4-4 15,0 0 6-15,-10 7-2 0,5-1-1 0,3 2-1 16,1-3 6-16,-1 3-5 0,-1-1 0 15,3 0-2-15,0 2 0 0,5-3 0 0,-4 2 2 16,4-2-8-16,-1 1 4 0,0-2 1 16,0 1-2-16,3-4 2 0,-4 5 3 0,7-6-6 15,-2 1-6-15,-1-2 0 16,0 0 1-16,4 0-5 0,-1 0 0 0,-1-2 8 16,-1 1-2-16,2 1-2 0,-3-2-1 15,-1-1 5-15,-6 3 5 0,11 0-1 0,-8-2-1 16,-3 2-1-16,13 2-4 0,-13-2 7 15,7 6 1-15,-3-2-2 0,0 2 5 0,-2-3 3 16,0 6 7-16,1-2-4 0,1 0 5 16,-3 3-1-16,-1 0-4 0,3 1 3 0,-1 2 6 15,0-2-3-15,-2 2 1 0,2 3-1 16,-2-3-6-16,4 0 1 0,-4 2 7 16,2-1-7-16,0 2 10 0,3-2-8 15,-2-3 4-15,2 2-4 0,0-2 1 0,0-1 4 16,2 0-3-16,-1-3 1 0,3 0-1 15,-1 0 0-15,1-2 3 0,-1-3-4 0,2 0 1 16,0-2-3-16,0-2-1 0,0 0 1 16,0-2 5-16,0-2-5 0,2-1-5 15,-2-2 0-15,0-1 0 0,0-1 4 0,1-2-2 16,-2-2-1-16,-1 1 7 0,-1 1-5 16,1 1-1-16,-4 3 2 0,2 0-1 0,-2 1 1 15,1 0-5-15,-3 3 2 16,-1-3 2-16,4 0 3 0,-3 5-3 0,-2-3 0 15,2 0 3-15,1 1 0 0,-2-1-2 16,-1 3-2-16,0-2-2 0,0 2 2 0,0-3 3 16,0 6 1-16,0-7-4 0,0 5 3 15,0 2-2-15,0-6-3 0,0 6 4 0,-1-5 0 16,1 5 1-16,-5-2-5 0,5 2 0 16,0 0-1-16,0 0-2 0,0 0 5 0,-17 4-4 15,11 1 4-15,2-3-5 0,-3 3 4 16,1 3 1-16,2 2-3 0,0-3 1 0,-3 4 2 15,3-1 1-15,2 1-4 0,-4-1 2 16,6 1 1-16,-2 0 0 0,2-1-2 16,-3 2 1-16,3-4 2 0,3 0-3 15,-3 2 4-15,2-3 3 0,0 2-3 0,2-1 1 16,0-2 2-16,3-1-6 0,-1 1 1 16,3-2 1-16,-1 0-7 0,0-3-4 0,4-1-5 15,-3 0-6-15,4-1-1 0,2-1-2 16,0-2-2-16,0-2 5 0,3 1-9 0,-1-3 10 15,0 3-3-15,-1-5-1 0,-2 1 8 16,1-1-10-16,0 0 7 0,0-4 3 0,-3 2-1 16,3-3 2-16,-5 0 10 0,1 2-4 15,0-1-1-15,-5 1 1 0,2 2-5 16,-4 1 1-16,3 1 5 0,-6-1-4 0,4 5 12 16,-1-3 10-16,-1 3-9 0,-1-1-6 15,-1 3-5-15,-1-1 4 0,0 4-4 16,0 0 3-16,-8-6 6 0,8 6-3 0,0 0 4 15,0 0-3-15,-17 10 5 0,11-5 2 16,2 2 5-16,-2 1-3 0,-1 4-3 0,0-3 0 16,2 4 3-16,-2-1-3 0,7 1-1 15,-6 0 1-15,4 2 2 0,4 0-3 16,-2-2 0-16,3 2 4 0,4 0-8 0,4 3-6 16,1-7-13-16,1-1-23 0,6 1-23 15,2-6-33-15,6-2-33 0,-1-2-47 16,3-1-204-16,0-4 105 0</inkml:trace>
  <inkml:trace contextRef="#ctx0" brushRef="#br0" timeOffset="26595.37">1996 16201 985 0,'-7'0'-32'0,"7"0"22"0,0 0 4 0,-8-2 15 16,8 2-1-16,0 0 5 0,0 0 6 15,0 0-5-15,-8 0 9 0,8 0-2 0,0 0 1 16,0 0 6-16,0 0 1 0,-2 7 5 16,4-3 16-16,-2-4-3 0,4 13 5 0,-4-6-2 15,2 1 4-15,3 3 4 0,-3 1-3 16,1-3 2-16,2 3-4 0,-1-2-3 0,1 1-4 16,-4-2-2-16,1 1-4 0,3-1-4 15,-3-1 1-15,2-3-6 0,0 3-1 16,-2-2 2-16,3-1-2 0,-2-1-1 0,2 0-5 15,3-2-4-15,-4-2 2 0,-4 0-2 16,15-6-3-16,-4 0-1 0,-2-2-1 16,-1-1-4-16,2-3-1 0,0-2 1 0,2-4 0 15,-2 0-2-15,0-1 2 0,-2 0 0 16,3 2-4-16,-3 2-4 0,-2 2 1 16,-1 1 5-16,-1 3-7 0,2 0 1 0,-4 0-6 15,3 4 1-15,-1-3-2 0,-3 5 0 16,-1-1-2-16,5 1-2 0,-5 3 1 0,0 0 7 15,0 0-1-15,0 0-4 0,0 0 2 16,0 0 0-16,2 12 6 0,-2-8-6 16,2 0 3-16,-2 1 4 0,6 2-5 15,-4-2 1-15,1-1 1 0,-1-1 1 0,4 3 2 16,1-4-1-16,-5 2 1 0,1-3-3 16,4-1 5-16,0 2-3 0,-7-2-2 0,10-2-1 15,-6-1-4-15,5-1 4 0,-4 0 2 16,0-3 0-16,3 0-1 0,-1-2-2 0,-2 0 5 15,2 2-4-15,-1-2 8 0,-4 3-8 16,3-2 0-16,-3 2-1 0,3 3 2 0,-4-4-4 16,1 5-3-16,-2 2 2 0,2-2-2 15,-2 2-3-15,0 0 2 0,0 0 6 0,0 0-3 16,5 9 5-16,-2-4-2 16,-3-1-4-16,0 2 4 0,3 0-2 0,-3 0 4 15,2-1 0-15,0-1-5 0,5 1 3 16,-6 1 4-16,6-1-4 0,-1 0 3 0,3-2-1 15,-1-1-2-15,2 0 1 0,-1 0 1 16,1-2 2-16,-2-2-6 0,5 0 4 0,-2-1-1 16,-1-1-1-16,1-1 4 0,-1 0-5 15,0-3 4-15,-3 1 1 0,1 0 3 0,-1-3 4 16,-1 2 6-16,-2 3-3 0,1-2-2 16,-2 3 3-16,2 1-3 0,-3-2-4 0,0 1 0 15,-2 4-3-15,6-4-2 0,-6 4 3 16,0 0 1-16,0 13-4 0,0-6 0 0,0 5 1 15,-4 4 6-15,0 2-4 16,-1 7 1-16,2 2 2 0,-4 8 2 0,3-2-3 16,0 6 1-16,-3-1 4 0,5 0-2 15,-1-6-2-15,0-6-6 0,3-3-7 0,0-2-14 16,0 0-23-16,3-1-15 0,-1-4-25 16,-2-2-26-16,1-2-33 0,-1-4-37 0,5-3-89 15,-3 0-254-15,2-5-26 0</inkml:trace>
  <inkml:trace contextRef="#ctx0" brushRef="#br0" timeOffset="26884.53">2581 16042 1375 0,'0'-8'-51'0,"0"3"24"0,0-2 19 15,0 4 5-15,0-1 10 0,0 4 4 0,3-7 6 16,-3 2-5-16,0 5 4 0,4-3-4 15,-4 3 2-15,8 0-4 0,-8 0-1 0,13 6-5 16,-3-2 1-16,3 1 6 0,-4 2-8 16,3 3 2-16,1 4-4 0,2-2 3 0,-3 6-2 15,1 2 1-15,-3-3 2 16,-2 3 0-16,1 0 3 0,-3-1-4 0,-4-2 0 0,-2 2 2 16,-2 0 3-16,0-2-6 15,-4 0 3-15,-1 2-4 0,-1-4-1 0,-2-2 9 16,2-2-5-16,-4-3-20 0,2-3-28 15,2-3-49-15,-1-2-55 0,3 0-263 0,-1-5 81 16</inkml:trace>
  <inkml:trace contextRef="#ctx0" brushRef="#br0" timeOffset="27084.45">2796 15996 1144 0,'0'0'12'0,"0"0"14"15,4-2 7-15,-4 2-1 0,0 0 17 16,6-2 8-16,-6 2 1 0,7-5-2 16,-2 3 0-16,4 0-12 0,-1-1-2 0,5 1-6 15,2-3-2-15,2-2-12 0,1 1-21 16,4-1-22-16,-4 0-29 0,-1 0-38 16,2-4-45-16,0 2-63 0,-5 0-217 0,1-2 76 15</inkml:trace>
  <inkml:trace contextRef="#ctx0" brushRef="#br0" timeOffset="27352.39">2913 15744 1050 0,'-6'2'-50'0,"-1"1"21"0,4 3 18 0,-2-2 32 15,1-1 3-15,2 5 12 0,0-2 11 16,2 7 17-16,-2 2 4 0,2 0 3 0,-2 6 2 15,4 1 0-15,0 5 5 0,-2 0-9 16,0 1-3-16,0 1-6 0,0-1-1 0,0 2-11 16,2 1-3-16,-2-2 0 0,2-3-7 15,2 3 2-15,-1-3-6 0,0 1-5 0,4-3-7 16,0 1-10-16,1-3-14 16,0 0-16-16,2-4-17 0,4-4-32 0,-2-6-46 15,2 0-52-15,3-2-69 0,2-2-259 16,2-4 2-16</inkml:trace>
  <inkml:trace contextRef="#ctx0" brushRef="#br0" timeOffset="28196.53">1272 16933 1235 0,'4'-3'-83'15,"-4"3"11"-15,0 0 16 0,0 0 34 0,0 0 5 16,8 13 21-16,-3-3 13 0,1 1 11 15,-4 0 1-15,2 6 0 0,1 0-1 16,-2 0 4-16,2 0-1 0,2 2-8 16,-4 0 6-16,-1 0-9 0,3-1-7 0,-2 2-3 15,2-4-14-15,0 2-32 0,-1-3-35 16,0-4-35-16,0 3-65 0,1-7-132 0,-2 2 180 16</inkml:trace>
  <inkml:trace contextRef="#ctx0" brushRef="#br0" timeOffset="28478.03">1362 16891 835 0,'-1'-9'4'0,"-2"0"9"16,1 0 21-16,0 1 8 16,0 1 15-16,4 0 2 0,-2 0-3 0,0 0 2 0,2-1-9 15,3 2-2-15,-4-1 0 16,6 0-9-16,-2 3-1 0,0-3-13 0,4 4 2 15,-1-1-1-15,0 2 0 0,3 0-7 16,0 4-2-16,-1-2 0 0,2 6 5 0,-1 0-9 16,1 3 4-16,1 2-9 0,-1-3 0 15,-3 4 3-15,-1 0-6 0,-3 0 7 16,-1 1-2-16,-3 1-5 0,2-1 4 0,-6 0-7 16,2 2-6-16,1-2-24 0,-4-1-48 15,-3-1-26-15,5 0-48 0,-2-3-282 0,2-2 59 16</inkml:trace>
  <inkml:trace contextRef="#ctx0" brushRef="#br0" timeOffset="29049.19">1698 17166 1088 0,'2'2'-52'16,"3"2"17"-16,-5-4 21 0,5 1 31 15,-5-1 3-15,0 0 5 0,13-1 7 16,-9-1 5-16,4-2 1 0,-1 0 0 16,1-4-6-16,1 1-6 0,-1-2-3 0,0-3-2 15,4-1 1-15,-4-2-1 0,0 0-5 0,-2-4 3 16,2-4-4-16,-5 4-4 16,-1-5-2-16,0 3-1 0,-2-1 0 0,0 0 1 15,0 1-4-15,0 3 12 0,0 2-8 16,0 2 2-16,-2 2-1 0,2 2 4 0,0 0-6 15,-2-1-5-15,2 4 3 0,0-2 1 16,-3 5-11-16,3-1 4 0,-1 1-2 0,1 4 5 16,-7-3-4-16,7 3 1 0,0 0 4 15,0 0-6-15,-4 11 10 0,2-6-8 0,2-2 2 16,0 5 2-16,0-3-1 0,0 2-3 16,2-2 4-16,0 3-2 0,5-1-1 15,-4-3-6-15,2 1-6 0,3 0-3 16,-1-1-4-16,1-1-7 0,3 1-3 0,-5-2 1 15,2-2-1-15,3-2-5 0,-1 0-2 16,-2 2 11-16,1-4 15 0,-1 3-18 0,0-1 10 16,4-2 2-16,-7 1 3 0,3 2 5 15,-1-1-5-15,0 2 12 0,-7 0 1 16,8-2-2-16,-8 2 12 0,8 4 2 0,-3 2 2 16,-1-1 3-16,-3 4-1 0,4 4-6 15,-3-3 11-15,-2 3-4 0,2 1-8 16,1 1 6-16,-1-1-5 0,-1 0 2 15,-1-1-6-15,2 3 5 0,3-5-15 0,-3 1-24 16,2-1-10-16,2-2-15 0,-1-1-20 16,-2-2-9-16,4-1-25 0,1-3-19 0,1 0-178 15,-1-2 180-15</inkml:trace>
  <inkml:trace contextRef="#ctx0" brushRef="#br0" timeOffset="29180.92">2220 16946 750 0,'7'7'-34'0,"-7"-4"18"0,0 7 8 15,0-1 9-15,0 4 12 0,0 0-2 0,0 7 15 16,-2-2-13-16,0 1-5 16,-1 2-4-16,1-2-1 0,2-2-19 0,0 0-22 15,0-4-28-15,2 1-55 0,-2-5-60 16,5-2 62-16</inkml:trace>
  <inkml:trace contextRef="#ctx0" brushRef="#br0" timeOffset="29348.19">2407 16778 529 0,'0'-9'34'0,"-2"2"14"0,1-2-2 15,1 9 11-15,-7-7 0 0,7 7-5 0,-5-5 2 16,5 5-9-16,0 0-21 16,0 0-6-16,0 0-24 0,-12 5-33 0,12-5-16 15,0 7-37-15,0 0-171 0,0-1 218 16</inkml:trace>
  <inkml:trace contextRef="#ctx0" brushRef="#br0" timeOffset="29699.67">2474 16848 756 0,'0'0'43'0,"0"0"12"0,0 0 5 16,0 0-8-16,0 0 20 0,3 3-1 15,-3-3 9-15,-5 6 6 0,3 1-2 0,-2 0-2 16,0 4-6-16,-1-2-2 15,0 5-3-15,-2 2-2 0,3-2-7 0,-2 4-7 16,1-2 0-16,-1 2-8 0,2-2-1 16,1 0-5-16,3-3-3 0,-3 2-3 0,3-2 0 15,0-2-8-15,3 2-6 0,0-3-5 16,1 1-12-16,2-1-8 0,5-5-8 0,-3 1-9 16,5-2 0-16,-3-2 3 0,5-4 0 15,-3 0 4-15,3-2 3 0,2-3-4 0,-2 0 6 16,0-7 6-16,-5 1 5 0,3-2 7 15,-5-3 3-15,1 2 5 0,-6-2 5 16,2 0 2-16,-3-1-8 0,-2 4 2 16,-2 0-6-16,2 1 2 0,-2 2-6 0,-1 0-3 15,0 2-17-15,-4 0-21 0,4 6-27 16,-4-5-50-16,0 6-39 0,1-3-57 16,4 3-358-16,-3-1-64 0</inkml:trace>
  <inkml:trace contextRef="#ctx0" brushRef="#br0" timeOffset="30388.15">2724 17083 1461 0,'0'0'-42'0,"0"0"28"0,0 0 1 0,11-4 16 15,-9 0 11-15,2-2 0 0,0 1 0 16,1-3 7-16,-2-1 1 0,2-3-2 0,2-1-4 15,-6 0 1-15,1-4-8 0,1-2 7 16,-1 1-4-16,0-4-3 0,-4 1-1 16,2 0 2-16,0 3-2 0,-2 2-2 0,2 3-2 15,-3-1 5-15,3 4-10 0,-2-2-7 16,2 5 6-16,-1 0 2 0,-1-1 6 0,-1 2-7 16,1 1-6-16,-3 1 8 0,3 2-4 15,1-1-1-15,1 3 6 0,-5-4-4 16,5 4 4-16,0 0-3 0,0 0-3 15,0 0-3-15,-10 5 7 0,10-5-3 0,2 8 3 16,-2-8 3-16,2 7-6 0,0-5 5 16,2 3-7-16,1-2 0 0,1 1 9 0,1 0-3 15,-2-1-12-15,4-1-5 0,-3-2 5 16,2 2 1-16,-8-2 5 0,14-2-4 0,-9 2 10 16,-5 0 2-16,13 0 0 0,-6-2-3 15,-7 2-3-15,10-2 8 0,-4 2 2 0,-6 0-4 16,0 0-1-16,9-1 5 0,-9 1-3 15,0 0 1-15,8 3-6 0,-6 1 2 16,-2 3 3-16,2-5 3 0,1 5 1 0,-2 2-1 16,-1-2 2-16,2 2-1 0,0-3 0 15,1 2-6-15,-1-1 0 0,2 0-1 16,-2 0 5-16,0-1 1 0,0-1-4 16,3 0 3-16,0-1-2 0,0 0 0 0,3 0 4 15,-4-3-4-15,3-1-4 0,1 0 8 16,-8 0-1-16,15-1-8 0,-7-3 6 0,1 0-1 15,-1 0 2-15,0-4-6 0,1 4 11 16,-1-1 5-16,-1-4 12 0,-1 2 11 0,-2 1 5 16,2 0-1-16,-2 3-5 0,3 0-4 15,-6-3-7-15,4 5-1 0,-5 1-11 0,2-4 4 16,-2 4-2-16,0 0-1 16,0 0-2-16,0 15 0 0,-2-10-3 0,0 5-1 15,2-1 4-15,-3 2-4 0,3-2-6 16,0 2-8-16,-1-1-18 0,1-1-21 0,0-2-26 15,0 1-34-15,1 0-43 0,-1-2-52 16,7-3-332-16,-1-1-32 0</inkml:trace>
  <inkml:trace contextRef="#ctx0" brushRef="#br0" timeOffset="30556.9">3192 16635 1436 0,'-6'-9'-23'15,"2"2"8"-15,1 0 21 0,3 7 10 0,-3-5 0 16,3 5 0-16,-5-6 3 0,5 6-10 16,0 0-15-16,-2-6-35 0,2 6-33 0,0 0-13 15,0-4-33-15,0 4-29 0,0 0-193 16,0 0 145-16</inkml:trace>
  <inkml:trace contextRef="#ctx0" brushRef="#br0" timeOffset="30723.26">3207 16628 875 0,'0'0'-22'0,"2"9"26"0,-2-9 25 0,2 6 23 16,-2-6-1-16,0 7 15 0,0-7 1 0,0 0 9 16,7 8-4-16,-7-8 0 0,6 4-10 15,-6-4-7-15,15 2-4 0,-3-2-2 16,3 0-9-16,2-2-20 0,1 0-16 16,7-3-32-16,-5 0-24 0,0 1-50 0,-3-1-41 15,0-1-55-15,0-1-176 0,-6-2 112 16</inkml:trace>
  <inkml:trace contextRef="#ctx0" brushRef="#br0" timeOffset="31299.6">3403 16499 947 0,'-10'4'-36'0,"5"-2"15"16,-2 2 33-16,5 1 20 0,-6 4 13 16,2 0 17-16,-3 4 10 0,1-1 7 15,1 6 12-15,1-2 0 0,-3 5 6 16,4 2 0-16,-3-2-3 0,-2 3-5 0,6-1-5 15,-2 0-7-15,4-3-6 0,-3 1-8 16,5-2-4-16,0 0-7 0,3-3-4 0,1 2-15 16,2-6-19-16,-2-1-22 0,7 0-15 15,0-2-25-15,-1-8-38 0,1-1-38 16,1 0-30-16,5-5 8 0,0-2 7 0,-1-4 12 16,4-5 16-16,-2 4 13 0,3-12 17 15,-2 0 7-15,0 0 16 0,-4 3 15 0,4-6 21 16,-5 7 5-16,-5 5 22 15,-1 2 7-15,1 1 2 0,-5 3 18 0,2 0-6 16,-2 3 12-16,0-1 10 0,1 0 3 16,-1 0-2-16,-2 3-6 0,-2 4 5 0,4-8-1 15,-2 4-3-15,-2 4-11 0,5-4 3 16,-5 4-7-16,0 0-1 0,3-5 0 0,-3 5-7 16,0 0-11-16,0 0 14 0,0 0-12 15,0 0 7-15,0 0-10 0,0 0 1 0,11 13-1 16,-11-13-9-16,0 0 11 0,0 10-2 15,0-10-6-15,-2 11 7 0,4-5-1 0,-4 0-5 16,2 5 4-16,-2 0-9 16,0 3 12-16,0 0-4 0,-1 4-5 0,0 9 6 15,-2-2-5-15,1 11-1 0,0 6 4 16,-5-2-4-16,5-3 0 0,-4 3-1 0,-2-3 4 16,3 2 0-16,3-2-7 0,0-6 4 15,-3 2-5-15,3-4 4 0,2-3-1 16,-2-3-7-16,0 2-6 0,0-6 0 0,-3 0 7 15,3-3-4-15,0 0-14 0,-3-1-5 16,1-4-9-16,2-1 4 0,0-2-21 0,-5-4-14 16,1 0-12-16,-1-4-12 0,1 0-26 15,-2-5-32-15,0-6-183 0,1-2 151 0</inkml:trace>
  <inkml:trace contextRef="#ctx0" brushRef="#br0" timeOffset="55532">1536 13376 185 0,'0'-6'86'15,"0"6"-17"-15,0 0-17 0,0 0-11 0,0 0-9 16,0 0 1-16,0 0-8 0,0-3 4 16,0 3-3-16,0 0 6 0,0 0 7 15,0 0 2-15,0 0-5 0,0 0 4 16,0 0 5-16,0 0-6 0,0-6 11 0,0 6 1 16,0 0-2-16,0 0 1 0,0 0 0 15,0 0-7-15,0 0-3 0,0 0 4 0,0 0-9 16,0 0-6-16,0 0-3 0,0 0-7 15,0 0 9-15,0 0-7 0,0 0 0 0,0 0 6 16,0 14-3-16,0-9 0 0,0 0 4 16,0 3-5-16,2 0 5 0,-2 0 0 0,0 1-1 15,0 0 1-15,0 0-2 0,0 3-2 16,3 1 5-16,-3-2-5 0,0 3 3 0,0-1-5 16,2 2 0-16,-2-2-6 15,0 0 1-15,2 3 2 0,-2-1-5 0,2 2 4 16,0-2 1-16,-2 2-6 0,2-1 5 15,-2-2-1-15,0 1-5 0,2 2 4 0,-2-4-5 16,2 1 1-16,-2 0-3 0,0-1 1 16,0-1 2-16,3-1-2 0,-3-2-1 0,2 1 2 15,0 0-2-15,-2-3 1 0,0-1-3 16,1 2-1-16,-1-3 3 0,3 1-2 0,-3-3 4 16,0 2-5-16,0-1-3 0,0-4 2 15,2 6 1-15,-2-6 0 0,0 6 3 0,0-6-6 16,0 4 3-16,0-4-3 0,0 0-8 15,0 6-16-15,0-6-18 0,0 0-24 16,0 0-26-16,0 0-33 0,0 0-45 0,0 0-78 16,0 0-243-16,0 0 5 0</inkml:trace>
  <inkml:trace contextRef="#ctx0" brushRef="#br0" timeOffset="56115.64">1426 13736 1193 0,'0'0'-76'0,"0"0"31"0,-3-3 3 0,3 3 17 16,0 0 10-16,0 0 5 0,0 0 11 0,-4-4 10 16,4 4 1-16,0 0 16 0,0 0-15 15,0 0 5-15,-3-2-11 0,3 2 9 16,0 0-10-16,0 0 4 0,0 0-5 15,0 0 7-15,0 0-7 0,0 0-2 0,0 0-2 16,7 12 4-16,-4-6-2 0,0-1 9 16,-1 0-12-16,3 3 13 0,-3-1-2 0,1 3-4 15,4-1 5-15,-2 1 0 0,-2 0 0 16,4-1 0-16,-1 3 6 0,-2-2-3 0,1 0 1 16,1-1 2-16,-2 3-6 15,3-5 0-15,-4 3-7 0,2-5 5 0,1 3-3 0,-4-3 6 16,3 2-9-16,-1-2 20 15,-1-1 1-15,0 0 14 0,-1-1-4 0,3 2 7 0,-2-4 3 16,-3-1 4-16,7 2 1 16,-3 0 5-16,-4-2 2 0,11-5-10 0,-6 0-7 15,2-2-3-15,1-4-6 0,2 0 1 16,0-1-2-16,-3 1-4 0,4-2-2 0,-2 1-4 16,-3 0-6-16,0 4-11 0,0-4-20 15,1 4-22-15,1-1-23 0,-1 1-36 0,-2-1-47 16,0 3-42-16,0-1-335 0,0 1-26 15</inkml:trace>
  <inkml:trace contextRef="#ctx0" brushRef="#br0" timeOffset="58912.21">4225 13176 1331 0,'2'-4'-55'0,"-2"4"8"0,0 0 13 16,0 0 2-16,0-6 12 0,0 6 3 0,0 0 15 15,0 0 10-15,0 0 8 0,0 0 8 16,0-4 5-16,0 4 1 0,0 0-2 0,0 0 5 15,0 0-9-15,0 0 5 0,0 0 1 16,0 0-1-16,0 0 2 0,0 0-5 0,0 0-3 16,0 0 7-16,0 0-5 15,0 0-6-15,0 0-2 0,0 0-2 0,0 0 3 16,0 0-6-16,0 0-1 0,0 0-5 16,0 0 5-16,0 0-6 0,2 12 3 0,-2-4-3 15,-2-1 3-15,2 2 3 0,0 1-3 16,-2-1 3-16,0 5 0 0,-1-1 4 0,3 0-3 15,0 2 4-15,-3 0-5 0,1 3 5 16,-1-3 2-16,1 4 2 0,0-1-3 0,-4 1-3 16,4 0 1-16,-3 2 6 0,4-3-6 15,-4 2-3-15,3-2 2 0,-2 0-2 0,1-4 0 16,2 6-4-16,-3-4-4 16,1-2 6-16,1 0-4 0,0-1 1 0,2-1-2 15,-1 0 0-15,1-2 4 0,-3-2-4 16,6 1-4-16,-6 0 10 0,3-5-8 0,0 3-2 15,0-2-1-15,-2-1-14 0,2 0-17 16,0 3-20-16,-2-4-25 0,2-3-21 0,-2 5-47 16,2-5-49-16,0 4-292 0,0-4 10 0</inkml:trace>
  <inkml:trace contextRef="#ctx0" brushRef="#br0" timeOffset="59467.1">3973 13670 1199 0,'0'0'-78'0,"0"0"13"15,0 0 6-15,0 0 10 0,0 0 11 16,0 0 3-16,0 0 8 0,0 0 8 0,0 0 3 16,8 5 6-16,-8 0 13 0,2-1 6 15,1 0 2-15,-1-3-4 0,2 5 6 0,-2-2 6 16,0-1 1-16,2 2 6 0,3-1 6 16,-3 1 9-16,3-1 9 0,-2-1-4 0,5 1 3 15,-3-2 1-15,4 0 2 0,-1 0-2 16,-1-2 3-16,3 1-5 0,-1-1 0 15,1-1 8-15,3-1-5 0,-2 0 0 0,8-4-1 16,-7 3 0-16,1-3-1 0,2 1-5 16,0-5-3-16,1 0 0 0,-5 1-4 0,1 1-7 15,3-7 0-15,1 3-3 0,-6 3-5 16,3-2-7-16,-3-3-17 0,1 6-28 0,-3-4-38 16,0 3-48-16,3-2-59 0,-2 1-142 15,0 3-131-15,-1-6 44 0</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4:05.690"/>
    </inkml:context>
    <inkml:brush xml:id="br0">
      <inkml:brushProperty name="width" value="0.05292" units="cm"/>
      <inkml:brushProperty name="height" value="0.05292" units="cm"/>
      <inkml:brushProperty name="color" value="#FF0000"/>
    </inkml:brush>
  </inkml:definitions>
  <inkml:trace contextRef="#ctx0" brushRef="#br0">18541 1662 1539 0,'-15'-2'-141'0,"3"0"28"16,1 1 16-16,0-1 23 0,1 2 27 15,4 0 24-15,-3-2-2 0,9 2 11 0,-10 0 10 16,10 0-4-16,-8 2 0 0,8-2 3 16,-9 0 4-16,9 0-6 0,-6 2 7 15,6-2-2-15,0 0 5 0,0 0 4 0,0 0 14 16,-7 1 3-16,7-1 10 0,0 0 11 15,0 0 2-15,0 0 1 0,13 7 5 16,-4-7-2-16,1 2 3 0,3-2 2 16,4 1 0-16,-1-1 2 0,5 0-5 0,2 0 5 15,2 0-10-15,7 0 2 0,-2 0-2 16,0-1-2-16,2 1-6 0,1-2-2 0,-1 2-4 16,3 0-1-16,0 0-2 0,12 0-4 15,0 0-1-15,-4 0-4 0,4 2-3 0,-9-2 1 16,8-2-3-16,-8 2 0 0,-6 2 0 15,-1-1-3-15,0 1-7 0,0 0 2 16,-1 0-2-16,-1 0 3 0,1 0-2 0,-9 0-2 16,4 0-2-16,-4-2 0 0,-3 3 0 15,2-3 0-15,-1 2 0 0,-3-2 2 16,-1 0-3-16,0 2 1 0,0-2-3 16,-1-2 2-16,-1 2-1 0,-3 0-1 0,0 0 2 15,2 0-2-15,-4 2-3 0,0-4 4 16,1 2-1-16,-3 0 0 0,5-2 2 0,-5 2 0 15,2-2-3-15,1 1 0 0,-4 1 0 16,7-2 0-16,-4 2 2 0,-3-2-3 0,7 2 1 16,-6-2 3-16,3 0-6 0,-1 2 5 15,-3-2 3-15,4 2-2 0,-3 0-3 16,1-2 0-16,-7 2 0 0,10-2 0 0,-3 2-3 16,-7 0 0-16,6-1 2 0,-6 1-2 15,10 0 0-15,-10 0 3 0,0 0-6 16,9 0 4-16,-9 0-1 0,3-2 0 15,-3 2-1-15,0 0 0 0,0 0 0 0,0 0 3 16,12 2-6-16,-12-2 1 0,0 0-7 16,0 0-5-16,0 0-10 0,0 0-6 0,0 0-5 15,3-2-10-15,-3 2-5 0,0 0-12 16,0 0-4-16,0 0-9 0,0 0-4 0,5-5 7 16,-5 5-9-16,0 0 3 0,0 0 0 15,0 0 6-15,0 0 1 0,-2-5-10 0,2 5-10 16,0 0-25-16,0 0-198 0,-5-6 167 15</inkml:trace>
  <inkml:trace contextRef="#ctx0" brushRef="#br0" timeOffset="1595.13">19597 1653 786 0,'0'4'-43'16,"0"-4"10"-16,0 0 19 0,0 0 24 16,0 0 13-16,0 5 11 0,0-5 7 0,0 0 11 15,0 0 4-15,0 0 4 16,0 0 4-16,0 0-3 0,0 0 10 0,0 0-10 15,0 0-6-15,0 0 0 0,0 0-5 16,0 0-1-16,0 0-3 0,0 0-6 0,0 0-1 16,-7-11-2-16,5 6 0 0,2 5-6 15,2-8 4-15,-2 4-1 0,-2-2-2 0,2 1-2 16,0-5-1-16,0 2-1 0,0 2-4 16,0-4-4-16,-3-1 3 0,3 1-6 0,-1-3 0 15,1 2-4-15,-2-3-1 0,2-1 1 16,-2 2-4-16,2 0 2 0,-3-7-3 15,1 5-3-15,0-4 1 0,2-1-2 0,-1 1 0 16,-4 2-4-16,1-2 5 0,1 0-2 16,1-2 1-16,1 3-4 0,-1 0 0 15,-3 0 2-15,1 1-4 0,2-1-1 16,0 3 2-16,0 2-2 0,-3 2 1 0,3-2-1 16,2 3 1-16,-1 0 0 0,-1 3-3 15,-1 0 5-15,-1-1-1 0,1 2 0 0,3 2 0 16,-2-1-4-16,1 1 4 0,1-1-4 15,-2 2 4-15,-1-5 0 0,1 5 0 0,2 3 0 16,-4-7 4-16,4 3-4 0,-1-1-1 16,1 5 2-16,-3-4-3 0,1 2 1 0,2 2 1 15,-5-7 5-15,5 7-5 0,-2-3-3 16,2 3 4-16,-3-4-1 0,3 4 0 16,-7-3 2-16,7 3 0 0,-5-2-1 15,5 2 3-15,-5-6-4 0,-2 3 3 16,7 3-4-16,-6-3 2 0,-1 1-7 0,4 1 3 15,3 1-1-15,-15-3 3 0,6 1 2 16,3 2-1-16,-4-3-7 0,-1 1 8 0,0 2 0 16,-1-2-3-16,4 0-2 0,-7 1 2 15,0 1 2-15,0 0 1 0,-2 0-3 0,1 1 2 16,-5-2 1-16,4 2-2 0,-6-1-2 16,6 2-3-16,-1-2 6 0,-4 2-2 0,4-2-5 15,-2 2 8-15,2-2-2 16,1 3 1-16,-2-3-2 0,4 2 1 0,-3-1-1 15,1 1 2-15,0-1-1 0,2 1 1 16,-1-1 1-16,-4 1-5 0,2 1 5 16,-1 1 1-16,-1-2-1 0,2 1-3 0,-3-1 4 15,0 0-4-15,-1 0 1 0,0 0 7 16,-3-1-11-16,-3 3 2 0,1-1 3 0,-3-1-3 16,2 0 4-16,-6-2-3 0,2 1-1 15,3 0 5-15,-5-1-5 0,5 0 3 0,0 0 4 16,0 0 3-16,-3 0-12 0,4-1 3 15,6 0-2-15,-1 1 2 0,-1-2 2 0,3 2 3 16,2 0-3-16,4-2 3 16,2 2-2-16,-1-2 3 0,1 2-5 0,5 0 1 15,0-1-1-15,-1 1-1 0,9 0 3 16,-12 0-3-16,12 0 5 0,-8-4-3 16,8 4 7-16,-10 0-8 0,10 0 0 0,-10-1 2 15,10 1-4-15,0 0 3 0,-8 0-2 16,8 0 3-16,0 0-4 0,-8 0 2 0,8 0-4 15,0 0 8-15,0 0-3 0,-9 1-2 16,9-1 3-16,0 0 1 0,-2 5-6 0,2-5 3 16,0 0-2-16,0 0 3 15,2 7 2-15,-2-7 1 0,5 6-2 0,-5-2-2 16,2-1 0-16,0 1 2 0,0-1 1 16,0 3 2-16,2-3-6 0,-1 1 3 0,-1 3 1 15,1-2-1-15,0 1 4 0,4 3-3 16,-6 0-2-16,1-2 0 0,5 2 3 0,-5 1-3 15,1 1 4-15,0 0-3 0,1 3 1 16,1 0 1-16,-4 4-2 0,1-2-2 16,3 4 5-16,-3-1 2 0,0 1-1 0,2-1-7 15,-4-2 7-15,2 4-1 0,-2-2-2 16,5 0-1-16,-5 0 4 0,2 0-3 0,0-3 1 16,-1 0 2-16,-1 1-4 0,3-2 3 15,-3-2 1-15,2 1 1 0,0-1-1 0,0-2-2 16,-2 2-5-16,0-3 2 15,3 1-3-15,-3-1 8 0,0-3-2 0,1 2-1 16,-1-3 0-16,2 1 4 0,-2-1-4 16,0-2-3-16,0 2 3 0,2-3-1 0,-2 2 1 15,0 0-4-15,0-1 4 0,3 0-4 16,-1 0 3-16,-2-1-3 0,0-3 7 16,2 6-7-16,1-5-2 0,-3-1 3 0,0 6 1 15,1-2-1-15,1-2 4 0,-2-2 1 16,4 6-3-16,1-4 0 0,-5-2-3 15,6 4 1-15,1-3 4 0,-4 3-2 16,8-4 3-16,0 2-3 0,3 1 3 0,1-3-3 16,-1 2 1-16,3-2-1 0,6 2 5 15,3 0-7-15,1-2 2 0,-1 5-7 0,6-5-10 16,3 1-12-16,-5-1-33 0,7 0-40 16,-7 2-57-16,7-2-78 0,4-3-203 0,-5 1 50 15</inkml:trace>
  <inkml:trace contextRef="#ctx0" brushRef="#br0" timeOffset="5511.4">26265 8732 1084 0,'0'0'-68'0,"0"0"17"0,0 0 16 16,0 0 8-16,0 0 16 15,1-6 12-15,-1 6 6 0,0 0-1 0,0 0 6 16,0 0 0-16,0 0 4 0,0 0 3 16,-1-3-6-16,1 3 8 0,0 0-2 0,0 0 4 15,0 0 3-15,0 0 3 0,0 0-3 0,0 0-3 16,0 0 3-16,0 0 6 0,0 0-7 16,0 0 2-16,0 0-1 0,0 0-5 0,0 0-3 15,-15 1-4-15,15-1 4 0,0 0-1 16,-12 5-3-16,12-5-6 0,-12 2-1 0,6-1-6 15,-2 3 10-15,1-2-5 0,-1 0 1 16,-3 0 1-16,3-1 6 0,-2 3-7 0,1-1-2 16,-4 0 2-16,1 1-2 15,4-2 2-15,-3 4 0 0,1-3 1 0,-1 1 1 0,-2 1-6 16,5-1 2-16,-2 2 4 16,-1 0-2-16,0 0 0 0,-1 2-2 0,-1 1-1 15,3 2-1-15,-2 0 0 0,-1-2-2 16,1 3 6-16,-1-1-1 0,-2 0-6 0,3 1 4 15,-3 4 0-15,0-2 1 0,0 1-3 16,5-2 5-16,-3-1-7 0,1 4 1 0,-3-2-3 16,3 0 6-16,-3 0-1 0,2 1-1 15,-2 1 1-15,3-2-1 0,-1 0-8 0,1 1 5 16,-1 0 9-16,-1 0-8 0,1 0 2 0,-2 0-1 16,3 1 3-16,-1-3 0 0,1-2 0 15,0 4-3-15,0-2 3 0,-1 3-6 16,1-3 7-16,-1 2 0 0,5-2 1 15,-4 0-4-15,1-2 5 0,0 1-4 0,-2-1-4 16,6 0 5-16,-4 3-3 0,0-5 0 16,-2 2 1-16,8 3-1 0,-3-7-1 0,-4 3-1 15,7 0 4-15,-2 1 6 0,1-2-5 16,-5-2-4-16,7 3 1 0,-5-2 3 0,3 2 0 16,0-2-3-16,0 0-1 0,-1 2-1 15,1-1 5-15,0-2-5 0,2 3 3 0,-3-1-3 16,3 1 5-16,0-4-4 0,-5 5 0 15,6-4 1-15,1 2 2 0,-1-2 0 0,-1 0-5 16,1-1 1-16,3-1 3 0,0 4 3 16,0-2-1-16,0-2-3 0,0 1 0 15,3-1 3-15,-1-1 0 0,3 3 0 0,-2-2-4 16,-1 1 2-16,5-1 2 0,-2 0 0 16,0-1 0-16,2-1-2 0,1-1 1 0,-2 3 4 15,8-1-8-15,-4-2 6 0,0 1-2 16,0-3-2-16,3 2 2 0,2 0-1 0,-1 0 1 15,1-2-2-15,0 2 6 0,0-4 0 16,0 4-8-16,-1-4 5 0,2 2 0 0,1-2 2 16,-2 0-2-16,0-1 4 15,3-1-3-15,-1-1 2 0,3-1 3 0,-4 1 0 16,5 0 4-16,-1-1-4 0,-4-1 4 16,5-3-1-16,-3 2-4 0,2-2 1 0,-2 0-4 15,1-2 5-15,2 2-2 0,-2-5 1 0,-2 1-3 16,0 1 1-16,-3 1-1 0,1-1 0 15,-3 3-5-15,1-1 3 0,-2 2-1 0,-3-1-4 16,0 1 7-16,1 0-4 0,-3-1-1 16,1 2 3-16,-1 1 1 0,0-2-9 0,0 1 3 15,1 1 4-15,-5-1 0 0,2 2-4 16,-2-1 3-16,2-1 2 0,1 0 1 16,-3 3 5-16,-1-3-5 0,-1-1 2 15,3 3 0-15,-1-2-1 0,-2 1 3 0,0 1-2 16,0 1 2-16,-5-3 1 0,5 0-4 15,-1 3-1-15,-1-3 1 0,0 2 0 0,-3-1-3 16,1 2-2-16,3-1 4 0,-4-2-1 16,-2 3-3-16,4-3 1 0,-2 3-4 0,-3-3 2 15,-1 0 2-15,6 4 0 0,-4-2 0 16,-1 0-2-16,1-1-3 0,-1 2-2 0,-1-1-3 16,1-1-8-16,0 2-10 0,-1 2-10 15,5-2-18-15,-5-1-15 0,4 4-32 0,-2-4-20 16,1 2-31-16,-1 1-61 0,3 0-251 15,-2 1 31-15</inkml:trace>
  <inkml:trace contextRef="#ctx0" brushRef="#br0" timeOffset="17644.06">25704 4763 461 0,'1'-4'27'0,"4"2"15"0,-5 2-20 0,7-3 12 16,-7 3 3-16,1-5 1 0,-1 5 7 15,5-3 1-15,-5 3 4 0,4-4-12 0,-4 4-3 16,0 0-2-16,2-2 6 0,-2 2-5 16,0 0-10-16,0 0-7 0,0 0 6 0,0 0-8 15,0 0 9-15,0 0-12 16,-17 9-2-16,10-3 8 0,-1 2-3 0,1 1-10 15,-5 7 12-15,0 0 3 0,-4 9 0 16,-4 5 3-16,1 3-5 0,3 1 2 0,-6 1 1 16,8-1-6-16,-5 2-3 0,2-2 0 15,0 0-5-15,2-2 1 0,7-6 12 0,3-3-5 16,-2-4-6-16,0 0-1 0,4-2 0 16,3-2-8-16,2-2 3 0,-1 1 6 0,1-3 12 15,7-2 9-15,-1-1-2 0,5-5 2 16,2 0 1-16,0-3 0 0,3-3 3 15,6-4 9-15,-2-1 2 0,8-7-2 16,-3-2-3-16,1-3-2 0,-1-7-5 0,0-1-3 16,2-12-2-16,0 2-1 0,-3 0-5 15,-3 0 4-15,-7 3-8 0,-1-1-1 0,-2 2 2 16,-1 4-4-16,-3 5-1 0,-5 2-2 16,-4 5-1-16,2 0 4 0,0 4-5 0,-4 0-1 15,0 3 1-15,-6-2-9 0,2 3-14 16,-5 3-24-16,-2 1-27 0,3 1-29 0,-3 3-39 15,3 0-40-15,0 2-88 0,3 0-206 16,-1 2 27-16</inkml:trace>
  <inkml:trace contextRef="#ctx0" brushRef="#br0" timeOffset="18727.47">26845 4954 1204 0,'0'0'-41'0,"-4"2"21"0,4-2 20 16,0 0 14-16,-4 3 17 0,4-3 22 15,-2 2 12-15,2-2 3 0,0 0-5 0,0 0-6 16,0 0-8-16,0 0-4 0,17-3-1 16,-9 1-6-16,0-2-4 0,7 0-4 0,0-1-3 15,4 4-3-15,2-5 0 0,4 3-7 16,4-3-17-16,7-1-21 0,4 1-32 16,-1-6-24-16,1 3-35 0,-3 1-30 0,0-3-48 15,-1 0-229-15,0-1 71 0</inkml:trace>
  <inkml:trace contextRef="#ctx0" brushRef="#br0" timeOffset="19191.74">26776 4582 1036 0,'5'-5'-69'15,"-1"2"26"-15,-3 1 4 0,4-4 17 0,2 2 14 16,-4 0 7-16,2 2 7 0,1 1 0 15,-2-3 9-15,3 1 4 0,-3 1-1 16,0-1 7-16,-4 3-2 0,9-2 3 0,-6 1-1 16,-3 1-13-16,9 0 1 0,-9 0 2 15,8-2-1-15,-3 5-10 0,-2 2 9 0,-1 0 23 16,3 2 0-16,-3 1-6 0,1 2 3 16,-3-1-4-16,0 6 1 0,1 1-2 0,-2 2 0 15,1 5-3-15,-3 6-6 0,-1 10 4 16,-1 6-8-16,2 0 6 0,-6 3-2 0,3 0-6 15,-3-3 0-15,3-1-3 0,-1-2 12 16,2-3-12-16,-4 2 2 0,5-6 2 0,-3 1-9 16,5-7-17-16,1-5-27 0,1-3-44 15,0-6-50-15,1 2-87 0,6-2-145 16,-3-2 122-16</inkml:trace>
  <inkml:trace contextRef="#ctx0" brushRef="#br0" timeOffset="19654.98">27530 5006 976 0,'-2'-6'-11'0,"-3"3"12"0,5-1 4 15,-1 1 3-15,-4-1 14 0,-1 1 10 16,2-3 2-16,4 6 8 0,-12-2-8 0,0 4 1 16,4 2-8-16,0-2-5 0,-4 5 1 15,-2 0-3-15,2 2-3 0,-4 5-3 0,1-2-5 16,0 6 9-16,0-2-8 0,0 2-4 16,-4 6 3-16,6-5 4 0,3-1 1 0,5-2-7 15,-7 0 7-15,9-2-6 0,0-1 3 16,3-3-1-16,0 1 2 0,3 1 6 0,0-1 1 15,6-1-3-15,-1-3 5 16,2-1 3-16,3-3 3 0,-2 0 1 0,2-3 4 16,-1 0 3-16,1-5 9 0,2 0 5 15,0-3-3-15,-3-3-2 0,3-4 2 0,-3 0-4 16,-4-2-3-16,3-4-4 0,-2-2 1 16,-1-3-7-16,-4 2 3 0,0-2-9 0,-2 2 0 15,0 1-8-15,-4 5 0 0,0 2-9 16,2 2-11-16,-1-2-21 0,-2 5-25 0,1-1-31 15,0-1-43-15,-3 1-37 0,5 6-48 16,0-2-309-16,0 1-23 0</inkml:trace>
  <inkml:trace contextRef="#ctx0" brushRef="#br0" timeOffset="19987.75">28245 4576 1350 0,'7'-10'-46'0,"-3"2"25"16,-2 3 21-16,-2 0 18 0,4 0 11 16,-2 2 18-16,-2 3 0 0,3-6 1 0,-1 4-8 15,-2 2-2-15,0 0-6 16,0 0-3-16,0 0-5 0,0 0-6 0,0 14 3 15,-5-2-1-15,1 4 3 0,-2 6-3 16,-6 13-7-16,0 0 2 0,0 5 1 0,-3 9-4 16,-1 5 1-16,1-2-2 0,5-11 1 15,-1 5-1-15,-2-4 0 0,5-1-2 0,0-6 3 16,1 5-4-16,-1-5-2 0,4-8-2 16,-3-4-20-16,6-3-24 0,-2-2-34 0,1-4-31 15,0-1-39-15,2-4-34 0,4-2-276 16,-1-1 39-16</inkml:trace>
  <inkml:trace contextRef="#ctx0" brushRef="#br0" timeOffset="20220.58">28289 4555 1166 0,'-4'-15'-45'0,"-2"3"31"0,4 3 13 16,-5 3 22-16,7-1 29 0,-1 3 14 0,-1-2 10 15,2 1 8-15,0 0-7 0,0 0-2 16,0-1-6-16,2 3-6 0,1-3-7 0,6 2 0 16,-1-1-13-16,10-1-2 0,-1 0-12 15,8 0-18-15,0 3-10 0,4-1-27 0,11-2-20 16,-7 3-23-16,-1 3-32 16,-3 0-22-16,0 0-27 0,-1 2-55 0,-5-1-189 15,-4 3 94-15</inkml:trace>
  <inkml:trace contextRef="#ctx0" brushRef="#br0" timeOffset="20436.12">28289 4886 1090 0,'-4'6'38'0,"2"-5"20"16,2-1 1-16,0 0 3 0,0 0 1 0,0 0 9 15,19-1-8-15,-11-5-2 0,6 4-11 16,2-2-2-16,5 1-11 0,4-4-2 0,3 2-21 16,11-2-34-16,1-2-34 0,2 4-53 15,-1 1-48-15,2 0-104 0,-1 1-139 0,-8-3 91 16</inkml:trace>
  <inkml:trace contextRef="#ctx0" brushRef="#br0" timeOffset="25140.39">25490 5824 1136 0,'4'-4'21'0,"-4"4"1"15,0 0 2-15,6-3 4 0,-6 3-1 16,0 0-6-16,0 0 6 0,6 0-5 16,-6 0 2-16,0 0 2 0,0 13-3 0,-2 0 3 15,2 2-3-15,-4 4 0 0,-2 5 1 16,2 2-2-16,-3 12 1 0,-1 0-6 0,-1 2-1 16,1-4 0-16,0 0-8 0,-1 1 4 15,4-6 1-15,-5-2-1 0,8-5-3 0,1-3-12 16,-1-2-20-16,2-2-30 0,2-2-37 15,-1-4-27-15,6 5-45 0,3-7-245 0,5 0 81 16</inkml:trace>
  <inkml:trace contextRef="#ctx0" brushRef="#br0" timeOffset="25515.7">25998 6043 1148 0,'4'-19'-2'16,"0"6"19"-16,-2 1 9 0,-2 1 13 0,0 2 13 15,0 4 4-15,0-3 5 0,-2 3-1 16,0-2-5-16,0 2-8 0,-1 1-1 0,0 2-7 16,3 2-5-16,-13-2-5 0,2 4-2 15,1 4-2-15,-3-1-2 0,-4 7-4 0,1 1 2 16,-1 3-3-16,-6 6-5 0,4-3 1 16,0 5-1-16,6-5-5 0,1 0 0 0,6-4 2 15,-3 0-1-15,5 1 0 0,0-3 1 16,4-2-2-16,0-1-6 0,2 0 5 15,3-3-4-15,-2 0-2 0,6-1 2 16,-1-2-4-16,0 0 7 0,5-3-6 0,-2-2 0 16,-1-1 1-16,3-4 0 0,2-4 9 15,-3 0 6-15,3-6 6 0,-3-3-1 0,3-9-2 16,-5 3 1-16,-2 3-5 0,-1-3 1 16,-2-1-3-16,-2-1-2 0,2-1-2 0,-5 1 1 15,2 7-5-15,-2 3-7 0,-2-1-17 16,2 4-23-16,0 0-32 0,-3 4-34 0,-1 3-38 15,4 0-47-15,0 5-341 16,0 2-36-16</inkml:trace>
  <inkml:trace contextRef="#ctx0" brushRef="#br0" timeOffset="26544.75">25521 6858 1448 0,'0'0'-9'0,"-2"-8"12"0,4 2 6 15,0 3 4-15,-2 3 1 0,3-8 7 0,-1 4 4 16,1-2 4-16,-1 3 6 0,8 0-4 16,-2-1 0-16,-2 1-8 0,5 1 1 0,-1-1 3 15,0 1-8-15,3 0 2 0,-1 4-3 16,1-2-6-16,-1 2 3 0,1 0-1 15,-2-1-2-15,-1 6 1 0,-4-4-7 0,3 2 3 16,-5 3 2-16,-2 2 0 0,-2-2-3 16,0 5-1-16,-2-2-1 0,-4 2 2 0,-2 0-1 15,-1 0-1-15,1 3 2 0,-2 1-3 16,-2-2 5-16,4 4 1 0,0-6-5 0,-3 1 2 16,5 1 0-16,-1-2 3 0,4 0-1 15,1-3 0-15,-1 1 2 0,6-2 0 0,-3 0 0 16,4 3-5-16,4-3 5 0,5 1-8 15,2-2-15-15,3-3-24 0,3-1-21 0,9 1-27 16,0-3-26-16,-4-2-16 16,6-2-29-16,8-3-64 0,-1 1-218 0,-4-1 54 15</inkml:trace>
  <inkml:trace contextRef="#ctx0" brushRef="#br0" timeOffset="26876.8">26233 6839 1235 0,'-7'-10'-7'0,"6"1"-1"0,-6 2 5 16,2-1-1-16,0 2 18 0,-2 1 7 16,1 0 5-16,-1 4-5 0,2 1-2 0,-6 0 0 15,0 1-6-15,1 4 4 0,-7 2-3 16,2 0 1-16,-3 5 5 0,-2 3-5 16,4-1 7-16,-10 6-6 0,8-5-5 0,5 2 7 15,-4-4-4-15,7 1-2 0,0-1 4 16,-2 0-5-16,4-1-2 0,2-1 5 0,4-1-4 15,0-3 3-15,2 2-4 0,0-3 0 16,4 1-3-16,2-2 3 0,1-2 0 0,1 1-6 16,0-4 2-16,2 2 2 0,2-4 1 15,3-2 13-15,-5 1 3 0,2-4-2 0,-1-1 4 16,-1-4-1-16,1 0-4 0,-3-1 1 16,0-2-3-16,1 2-2 0,-7 2-4 0,2-1-16 15,1 1-17-15,-5 2-24 16,2 1-29-16,-2 1-40 0,0-3-50 0,0 6-331 15,2-2 0-15</inkml:trace>
  <inkml:trace contextRef="#ctx0" brushRef="#br0" timeOffset="28159.68">28932 4899 1225 0,'0'0'-72'16,"0"0"22"-16,-5-4 4 0,5 4 15 0,0 0 6 15,0 0 10-15,0 0 1 0,0 0 6 16,-3-3 1-16,3 3-1 0,0 0 10 0,-7 7 7 16,1-4 0-16,-7 6-3 0,2 0 9 15,-5 5-4-15,-5 8 2 0,1-6 6 0,0 7 3 16,-1 0-9-16,0 1-2 0,4-5 4 16,4-2 1-16,1 0-3 0,4 0-7 0,-3 2-4 15,2-4 11-15,6 0-10 0,-2 1 3 16,5-4 1-16,0 2-3 0,3-3 3 0,1 0 2 15,2-1-12-15,2-2 5 16,3-1 10-16,2 1 0 0,-1-5 5 0,3 1 2 0,0-4 8 16,-1 0-1-16,7-2 0 15,-3-3 9-15,6-3-2 0,-3 1 6 0,0-7 0 16,0 3 2-16,4-10-6 0,-2-1-1 16,1-5-1-16,-2 2-4 0,-2-1 1 0,-4-1-7 15,1 1-1-15,-5 6-1 0,-4 2-2 16,-1 5 4-16,0 3-5 0,-4-3-7 0,2 6-8 15,-3 2-26-15,-2-1-32 0,-4 2-31 16,-4 3-44-16,-5 1-76 0,-2 0-239 0,-4 1 48 16</inkml:trace>
  <inkml:trace contextRef="#ctx0" brushRef="#br0" timeOffset="29714.68">26186 4804 1108 0,'0'0'-51'0,"2"-3"10"16,-2 3 7-16,0 0 5 0,0 0-3 16,0 0 5-16,0 0-1 0,0 0 5 0,0 0-1 15,0 0 5-15,0 0 9 0,-5 12-5 16,0-6 4-16,-1 2 3 0,-3 1 5 0,4 4 2 16,-7-1 2-16,4 1-6 0,-2 6 7 15,0-1 1-15,-5 9 3 0,2-6-2 0,1 1-2 16,0-1 1-16,0 8 4 0,2-6-4 15,2-3-1-15,1-3 2 0,3 0 6 0,0 0-5 16,-3-3 2-16,5-1 1 16,2 0 8-16,0-1-5 0,0-3 0 0,0 0 11 15,2-1 11-15,5-2-11 0,-1-1 9 16,3-1 0-16,-1-3-5 0,2 2 2 0,2-6 11 16,0 3-7-16,0-3 9 0,1-1-1 15,-3-1 3-15,5-3 0 0,-5-3 0 0,3 0 0 16,-3-3-5-16,1-1-2 0,0-2 1 15,-1-2-5-15,-4-2-8 0,3 0 3 0,-4 0-11 16,0 1 9-16,-3 1-4 0,0 0-8 16,1 0-1-16,-2 5-4 0,-1-2-3 0,-1 1 0 15,-2 2-15-15,1 1-14 0,-5-2-25 16,4 6-21-16,-4-2-28 0,-1 5-34 16,-1-1-49-16,3-1-195 0,0 6 112 15</inkml:trace>
  <inkml:trace contextRef="#ctx0" brushRef="#br0" timeOffset="51287.65">21464 10089 777 0,'0'0'63'0,"0"0"-24"0,18-6-8 16,-18 6-2-16,3-2-3 0,-3 2 18 15,0 0 6-15,12 0 3 0,-12 0 2 0,13-2-1 16,-6 2-1-16,1-2 3 0,1 2 2 16,3 0 0-16,-1-2 1 0,-1 2 3 0,5-1-2 15,0 1-5-15,2 0-1 0,-3-2-3 16,5-1-5-16,0 0-3 0,-1-1-2 16,6 3-4-16,-3-1-2 0,1-1-3 15,3 1-4-15,3 1-5 0,-1-3-2 0,3 2-4 16,-1-2 0-16,3 1-1 0,-1 1-3 0,1-1-12 15,12 0-20-15,-8 1-18 0,6-1-26 16,-12 1-41-16,-3-1-52 0,-5 1-88 0,-1 1-278 16,1-1-26-16</inkml:trace>
  <inkml:trace contextRef="#ctx0" brushRef="#br0" timeOffset="52043.75">22486 9781 1363 0,'0'0'-42'0,"-6"1"16"16,6-1-1-16,0 0 8 0,-7 2 13 16,7-2 17-16,0 0 14 0,-5 2 18 0,5-2 8 15,0 0 5-15,-3 2-1 0,3-2-1 16,0 0-3-16,0 0-3 0,0 0-7 0,0 0-1 16,0 0-1-16,21-2-6 0,-10 2-4 15,2-2 0-15,2 2-7 0,-2-2 0 0,4 2-4 16,6 0 0-16,1-1 0 0,6 1-6 15,-5-2-13-15,3 2-16 0,4 2-18 0,-2-2-30 16,-3 0-22-16,-2 0-31 16,-4-2-37-16,0 2-66 0,-4-2-208 0,-3 2 63 15</inkml:trace>
  <inkml:trace contextRef="#ctx0" brushRef="#br0" timeOffset="52298.77">22742 9798 1077 0,'-2'2'-54'0,"-1"2"23"0,-2-2 10 15,-2 5 12-15,4 0 14 0,-6 5 18 0,3 1 5 16,-3 0 1-16,-4 4 7 16,5 2-1-16,0 2 4 0,-3 2 0 0,-2 6-1 15,5-4-2-15,0-2-8 0,2 0-2 16,1 1-6-16,-1-1 4 0,2 0 1 0,0 1-9 15,4-3 2-15,-2-2 8 0,-2 0-26 16,1 0-20-16,3-5-27 0,-2 2-30 0,2-3-30 16,0-2-71-16,0-1-171 0,0-1 138 15</inkml:trace>
  <inkml:trace contextRef="#ctx0" brushRef="#br0" timeOffset="53603.11">22981 9763 881 0,'0'0'-34'0,"0"0"11"0,0 0 13 0,0 0 12 16,0 0 8-16,0 0 4 0,-3-6 12 16,3 6-7-16,0 0 4 0,0 0-3 0,0 0 2 15,0 0 10-15,12-1-8 0,-12 1 2 0,11-2 4 16,-7 2-7-16,-4 0 3 0,13-2 2 15,-7 2-7-15,0-2 2 0,-6 2 1 0,15 0-5 16,-5-1 2-16,-4 2-4 0,3-1-2 16,-3 0-3-16,3 0-1 0,-1 0 8 0,-2 0-5 15,-6 0-10-15,14 0-1 0,-7 0 3 16,-1 2-1-16,-6-2 2 0,14 2-2 16,-13 0-2-16,6-1 1 0,-3 1-1 15,-3 5-2-15,2-4-1 0,1 2 1 0,-4 2-1 16,0-2 0-16,0 1 5 0,-4 2-4 15,1-2-3-15,0 3 4 0,-4 0 1 0,1-1-4 16,2 1 0-16,-4-2-2 0,-1 1 3 0,3 2-5 16,-3-3 8-16,3 1 4 0,-3-1-7 15,1-1 1-15,2 0 4 0,0-1 14 0,-1 1-17 16,3-2-2-16,2-1-1 0,-5 1 7 16,6-2-2-16,-1 2-4 0,2-4 7 15,-9 3-6-15,9 0 4 0,0-3-5 16,-1 5-3-16,1-5 3 0,0 0 0 0,3 4 2 0,-3-4 1 15,7 2 1-15,-7-2-8 16,0 0 2-16,8 0 2 0,-8 0-1 0,8 0-1 16,-8 0 7-16,7 4-7 0,-1-4 2 15,-6 0-4-15,8 2 6 0,-3-1-1 0,1 1-1 16,-2 0 4-16,0 0-4 0,3 0-1 16,-3 2-1-16,-1-3 0 0,2 5 2 0,0-2 0 15,-2 2-1-15,-1 2-6 0,3-3 7 0,-3 2 1 16,-2 1 2-16,2 0-4 0,1 0-2 15,-2-1 3-15,-1 1 7 0,0-1-9 16,-1 0 5-16,1 1 6 0,-3-1-2 16,1-1 4-16,0 2-2 0,-5-2 5 0,4 0-8 0,-7-1-2 15,-2 0 6-15,2-1-1 16,-7 2 0-16,2-2-2 0,-3 0-16 0,-2 0-6 16,2-2-31-16,1-2-30 0,-2 0-36 15,4 0-66-15,1-2-194 0,-3-1 116 0</inkml:trace>
  <inkml:trace contextRef="#ctx0" brushRef="#br0" timeOffset="58124.18">21523 11740 1057 0,'0'0'6'0,"0"0"1"0,0 0-1 0,2-4-1 15,-2 4-2-15,0 0 9 16,0 0 6-16,0 0-1 0,4-3 8 0,-4 3-9 0,7-3 7 16,-3 2 5-16,5-1-4 15,-1 0-1-15,2 0-3 0,2 0 2 0,6 0-2 16,2 0-8-16,-1 0 4 0,4 1-5 16,5-2 3-16,1-1-4 0,3 3-3 0,-1-1-11 15,3 2-13-15,9-2-23 0,2 2-34 16,1-1-38-16,-2-1-108 0,-6-1-98 0,-9 1 165 15</inkml:trace>
  <inkml:trace contextRef="#ctx0" brushRef="#br0" timeOffset="58563.1">22352 11498 924 0,'-2'-6'45'16,"-2"-1"12"-16,-3 1 6 0,4 1-4 15,-2 0-1-15,1 0 8 0,1 1 8 0,0-2 8 16,1 5 6-16,-3-4 0 0,5 5-2 16,-2-4 1-16,2 4-13 0,-1-6-4 0,1 6-6 15,0 0-8-15,3-6-2 0,4 2-11 0,3 4-1 16,0-2-6-16,7 0-4 0,4 2 0 15,9 0-9-15,-5-2-6 0,6 2-14 16,1 2-12-16,1-2-9 0,10 4-14 16,-8-4-27-16,-8 2-21 0,3-2-29 0,-7 2-27 15,0-1-33-15,-9 2-48 0,3-1-291 16,-4-2-14-16</inkml:trace>
  <inkml:trace contextRef="#ctx0" brushRef="#br0" timeOffset="58780">22645 11506 1320 0,'0'0'-40'0,"-5"2"-2"0,0 0 1 0,2 1 14 15,-2 3 0-15,3-1 25 0,-5 5 20 16,1-1 8-16,-2 4 0 0,-1 2 3 0,1 5-7 16,-2-1 9-16,-1-3-3 0,-2 5-5 15,5 0 4-15,-2 0-5 0,1-3 3 16,1 4-7-16,1-6 4 0,1 2-10 0,0-1-8 15,2-2-30-15,2-2-2 0,-5 0-41 16,7-2-37-16,-1-1-65 0,2 0-195 0,-1-3 122 16</inkml:trace>
  <inkml:trace contextRef="#ctx0" brushRef="#br0" timeOffset="59923.61">23033 11481 938 0,'0'-5'-20'16,"0"5"8"-16,0 0 10 0,0 0 2 16,0-4 3-16,0 4 0 0,0 0 5 0,0 0 12 15,0 0-9-15,-3-5-6 0,3 5 21 16,0 0 2-16,0 0 4 0,0 0 3 0,-9 18 1 15,6-11 5-15,-4 4-2 0,2 1-3 16,0-1 2-16,-2 0 0 0,3 5 2 0,-5-1 1 16,6-2 0-16,-6 2-1 0,5-1-5 15,0-3 1-15,2 0-8 0,-3-2-4 0,3 3 6 16,1-5-2-16,1 3 4 16,1-2-6-16,1-1 1 0,7-1-4 0,-3-1-3 15,4 0 1-15,5-2-3 0,-3-1-2 0,1-2-1 16,2 0-2-16,0-2 2 0,2 0 0 15,2-1-4-15,-3-2-1 0,1-2-2 0,0 0 3 16,0-1 1-16,-1 1 7 0,-1 1 2 16,-3 0 4-16,1 0-3 0,-2 3-2 0,0-3-2 15,-8 4-4-15,6-2-6 0,-5 3 2 16,-4 1-3-16,0 0 0 0,9 5-2 0,-9 0 2 16,-3 1-3-16,-3 4 1 0,2 1 0 15,-5 2 1-15,3 0 1 0,-2 0-2 0,2 3-1 16,-2-1 0-16,-2 0-1 15,7 1-9-15,-6-1-8 0,6-2-18 0,-4 0-15 16,0-2-17-16,6 0-17 0,-2 3-6 16,-1-3-22-16,2-2-25 0,-1 1-42 0,3-2-306 15,3 0 13-15</inkml:trace>
  <inkml:trace contextRef="#ctx0" brushRef="#br0" timeOffset="72288.39">22219 9384 1227 0,'0'0'-43'0,"-2"-5"15"16,2 5 17-16,2-7-2 0,-2 7 3 0,-2-5 6 15,2 5 1-15,0 0 8 0,0-6 7 16,0 6-12-16,2-3 1 0,-2 3 1 0,0 0 5 15,0 0-1-15,0-4-7 0,0 4 10 16,0 0 4-16,3-4 4 0,-3 4 0 0,0 0 7 16,0 0 7-16,2-4 5 0,-2 4-6 15,0-6 3-15,0 6 12 0,0-5 7 0,2 1 1 16,-2 0 0-16,0-1 5 16,3-1-4-16,-3-3 0 0,2 1 0 0,-2-2-6 15,1-1-1-15,1-2-2 0,-2 0-4 0,5-3 1 16,-5-2-5-16,4-1-7 0,-2-6-2 15,0 1-2-15,2-3-1 0,1-7-4 0,1-3-1 16,0 1-2-16,-2-1-3 0,3 1-3 16,-2 2 0-16,2-3-2 0,-1 8 0 0,-2-7-2 15,6 1 0-15,-2-3 2 0,-3 2-1 16,4 0-7-16,-3 1 3 0,-1 4-2 0,1 7 0 16,0-12 3-16,2 0-2 0,-1 7-2 15,-2 5 4-15,-2 1-2 0,4-1 2 16,-2-1-4-16,0 2 0 0,0-2 2 15,3-8-2-15,-4 6 2 0,1 2-2 0,-2-1 2 16,4-1-1-16,-1-9-1 0,0 9-1 16,-1-10 5-16,-2 5-6 0,2-9 2 0,0 0-2 15,-4 3 1-15,5-2-3 0,-3 6 1 16,-1-6 2-16,-2 9 1 0,1 2-1 0,-1-2-2 16,2 2 0-16,1-11-1 0,-1 5-2 15,0 8 4-15,1-4 0 0,-3-8-1 0,3-3-2 16,-3 2 1-16,2 6 1 0,1 6-2 15,-1-13 1-15,2 4 0 0,-2 3 1 16,-2 7-1-16,2-14-1 0,-2 7-1 0,4-3-1 0,1 5 2 16,-5 1 2-16,1-8-3 15,-1 8 1-15,2 1-3 0,1-10 0 0,-3 6 6 16,2 4-4-16,-2 2-3 0,2 2 4 16,-2-3 2-16,2 1-3 0,1-1 0 0,-3 1 0 15,0 1 3-15,1 3-4 0,-1-2 3 16,2-1 1-16,0 1-2 0,1 1 2 0,-1 3-3 15,0-1 1-15,-1 0 0 0,2 0 2 16,-3 3-3-16,4-1 1 0,-4 1 2 0,2-1-1 16,-2-2-3-16,3-3 4 15,-2 5 1-15,-1-2-4 0,2-1 2 0,-2 3-1 0,2 0 0 16,3-2-1-16,-3 0 1 16,1 2 1-16,-2 2-3 0,-1 1 2 0,2-3-1 15,-2 4 1-15,5-4 2 0,-5 2-1 0,2 0 2 16,-2 1 2-16,2 0-3 0,-2 2 0 15,0-2-2-15,1 3 4 0,-1 0-2 0,0-4-2 16,3 4 1-16,-3 1 1 0,0 0 1 16,2-1-1-16,0 1-2 0,-2 0-1 0,2 0 2 15,-2-1 0-15,5-1 3 0,-4 4-4 16,1-6 1-16,1 5-2 0,-1-1 7 0,0 5-4 16,2-5-1-16,-4-2-1 0,4 4 0 15,1-1 1-15,-3 0 0 0,1 3-3 16,0-4 6-16,-1 2-1 0,2 0-1 15,-4 0 1-15,3-1-5 0,-2 2 1 0,1 4 2 16,3-5 2-16,-5 3-1 0,2-1-1 16,0 1 4-16,-1-1 0 0,-1 2-4 0,3 1 2 15,1-2-4-15,-1 1 3 0,-1 3-2 16,-2-2 1-16,0 2-1 0,1-3 2 0,-1 5-5 16,0-5 6-16,2 3-1 0,-2-1-1 15,2 2 1-15,1-1 4 0,-3-1-2 0,2 0-1 16,-2 0-4-16,0 2 5 0,2-3-2 15,-2 2 2-15,0 0 2 0,3 0-6 16,-3-1 5-16,0 1-4 0,1 1 2 0,-1-2-1 16,0 0-1-16,0 1 0 0,2-1 1 15,-2 1 0-15,0-2 1 0,0 0 1 0,0 0-1 16,2 1 3-16,1 0-2 0,-3 0-3 16,0 1 1-16,0-1-1 0,0 1 4 0,0-1-2 15,0 2-1-15,0-1 1 0,0-1-2 16,2 2 1-16,-2 0-2 0,0 4 6 0,0-7-5 15,0 1-1-15,0 2 3 0,0 4 1 16,-2-8-2-16,2 5-1 0,0 3-1 0,0-6 3 16,0 6 1-16,0-6-3 0,0 6 3 15,0 0-4-15,0-3 0 0,0 3 0 0,0 0 1 16,0-6 4-16,0 6-2 16,0 0-4-16,-5-3 1 0,5 3-1 0,0 0 7 15,0 0-6-15,0 0 2 0,0 0 1 16,-2-4-1-16,2 4 1 0,0 0 0 0,0 0 1 15,0 0-2-15,0 0 4 0,0 0-1 16,0 0 2-16,0 0-5 0,0 0-1 0,0-6 4 16,0 6 1-16,0 0-1 0,0 0 0 15,0 0-1-15,0 0 1 0,0 0-2 0,0 0 1 16,0 0-1-16,0-4-1 0,0 4 2 16,0 0-1-16,0 0-1 0,0 0-2 0,0 0-1 15,0 0 3-15,0 0 0 0,0-6 1 16,0 6-1-16,0 0-1 0,0 0 3 15,0 0-4-15,0 0 0 0,0 0 3 0,0 0-4 16,0 0 2-16,0 0 4 0,0 0-10 16,0 0 10-16,-8 16-5 0,1-10-3 0,4 3 9 15,-7 2-3-15,0 1-4 0,2-1 6 16,-4 2-2-16,1-2 2 0,0 4-2 0,-4 1 3 16,5-5-4-16,2 0 2 0,-7 4-4 15,5-2 3-15,-3-1-1 0,2-1 0 0,3-1 2 16,2-2-3-16,-5-1 4 0,5 0-1 15,-1 1 0-15,4-4 0 0,-2 2 0 0,-1-1 2 16,5-1-1-16,-4-1-2 16,0 1-2-16,3 0 6 0,2-4 0 0,-3 6-5 15,3-6 6-15,-3 2-3 0,3-2 2 16,0 0-3-16,0 0 2 0,0 0 0 0,18-8-5 16,-11 3 0-16,6-5 2 0,2-1-1 15,-3 1 3-15,9-5-4 0,3-4 2 0,-6 2-3 16,7-3 4-16,0-5-1 0,1 4 0 15,-3 0-2-15,-2-2-3 0,-2 4 3 0,-2 4-1 16,-1 1-1-16,-4-2 2 0,8 3-2 0,-10 3 2 16,0 1-4-16,3 4 2 0,-2-4-3 15,-3 4 4-15,0 1 1 0,4 0 0 0,-7 4 0 16,4 4-3-16,-1-1-1 16,0 3 1-16,1 3-1 0,-3 2 2 0,3 4 3 15,-1 4-2-15,0 2 4 0,1 0 0 16,-3 3-1-16,1 1 1 0,-4-1-7 0,4 0-16 15,-1-1-24-15,-2 2-18 0,3-1-29 16,-3 0-32-16,2 0-35 0,0-4-93 0,1-2-175 16,1-3 64-16</inkml:trace>
  <inkml:trace contextRef="#ctx0" brushRef="#br0" timeOffset="73436.86">22948 4426 1131 0,'0'0'-12'0,"0"0"5"0,0 0-3 16,0 0 10-16,3 10 12 0,-3-3 17 0,0 4 11 15,0 3 8-15,0 1 7 0,-3 8-2 16,1-2-5-16,-2 3-4 0,1 5 1 15,0-5-2-15,1 4-6 0,-3-3-2 0,3 2-4 16,-2-3-5-16,-3 2 0 0,3-1-4 16,0-1-24-16,2-6-33 0,-5 0-40 0,6-1-48 15,-3-4-68-15,1-3-241 0,-1-2 58 16</inkml:trace>
  <inkml:trace contextRef="#ctx0" brushRef="#br0" timeOffset="73739.64">22969 4182 1206 0,'0'-20'-8'0,"-2"6"20"0,4 2 23 16,-2 3 7-16,0-2 11 0,0 2 8 0,4 2-2 16,-4-2-1-16,5 0-5 0,-4 2-5 15,6-2-6-15,1 5-12 0,1-1 1 16,1-2-3-16,3 6-5 0,2-1-1 0,-1 2-5 15,3 2 0-15,-1 6-4 0,8-3 2 16,-8 6-5-16,6 2 2 0,-6 1 5 0,-1 2-10 16,-4 2 4-16,-1-4-2 0,-6 4 1 15,0-2 2-15,-1 2-5 0,-8-4 1 0,2 4 4 16,-7-4-1-16,5 1 1 0,-8 8-2 16,-2-7-2-16,3-2-11 0,-5 1-41 15,4-5-41-15,1-1-51 0,2 0-79 0,-2-5-306 16,2-3-24-16</inkml:trace>
  <inkml:trace contextRef="#ctx0" brushRef="#br0" timeOffset="74444.64">23267 4587 1311 0,'5'13'-72'0,"-4"0"24"0,1-2 21 15,3 1 21-15,-1-4 16 0,-1-2 7 16,-2-1 14-16,1 0 13 0,-2 1 13 0,5-2 4 16,-3 0 7-16,0 0 6 0,-1-3 9 15,-1-1 1-15,9 2-2 0,-9-2-7 0,11-7-3 16,-5 1-4-16,-2-3-7 0,5-3-7 16,-3-6 1-16,0-5-6 0,5-9-4 0,-6-4-8 15,7 2-5-15,-4-4-4 0,-1 2-6 16,-2 0-2-16,0 5 0 0,-3 5-1 0,-1 5-6 15,-1 3 3-15,3 4-6 0,-3-2-1 16,0 0 3-16,0 5-4 0,2 2-5 16,-4 2-2-16,-1 2 1 0,3 3-4 15,0 2 3-15,0 0-2 0,0 0 3 0,-16 12-4 16,10-3 3-16,1 2-3 0,2-2-5 16,-4 5 2-16,4 0-5 0,2-1-1 0,-1 0-4 15,2-1-3-15,0 0 6 0,2-2-4 16,-1 0 0-16,4-4 8 0,2 2-4 0,-1 0 5 15,3-4-2-15,-1 0 5 0,0-4 0 16,2 0 0-16,3-4-1 0,1 0 2 0,-1 0-1 16,1-3 4-16,1 1-2 0,-2 1 1 15,-1-2 5-15,0 2-3 0,-2 1-1 0,-4 0 2 16,3 3-7-16,-6 1 4 16,-3 0-4-16,13 3 3 0,-9 3-1 0,1 2 5 15,-1 2-1-15,-2 6-1 0,-2-2 1 16,0 4 3-16,0 3-4 0,0 1 2 0,-2 1 4 15,2 0 0-15,-2-2-7 0,2-1-11 16,0-5-14-16,0 1-21 0,0-1-19 0,0-6-16 16,0 1-2-16,2-3-28 0,0-3-6 15,4-2-13-15,-1-2 7 0,-5 0 8 0,10-8 8 16,-4 1 15-16,5-7 9 16,-3 0 8-16,0-6 12 0,2 2 18 0,4-5 7 0,-4 4 11 15,-4 2 14-15,5 4 12 16,-7-1 1-16,0 5 0 0,1 4-3 0,-4 1 8 15,-1 4-1-15,0 0 1 0,0 0 13 16,-3 20-10-16,-4-4 7 0,3 2 13 0,-2 5-12 16,-1 2-4-16,3 0-7 0,-2-1-14 15,3-1-16-15,2 3-42 0,-1-5-45 0,4-2-141 16,-1-4 225-16</inkml:trace>
  <inkml:trace contextRef="#ctx0" brushRef="#br0" timeOffset="74594.19">23927 4241 674 0,'5'-19'-9'0,"-2"2"1"0,-3 7 2 15,0 1 7-15,-3 2-5 0,1 1-5 16,0 3-1-16,2 3-6 0,-4-2-22 16,4 2-38-16,0 0-94 0,-9 7 58 0</inkml:trace>
  <inkml:trace contextRef="#ctx0" brushRef="#br0" timeOffset="74919.92">24019 4343 497 0,'0'0'66'0,"0"0"7"16,0 0 11-16,0 0 6 0,0 0 2 0,0 0 5 16,0 0-2-16,0 5-3 0,0-5-8 15,-7 5-11-15,7-5-2 0,-10 13-12 0,2-6 1 16,-4 1-8-16,7 4 0 0,-10 2-6 15,2 2-7-15,5-3 1 0,-5 5-9 0,2 0 3 16,6-4-1-16,-4 2-9 0,6 1 0 16,0-4-5-16,-4 3 5 0,7-3-1 0,0-2-6 15,0-3 0-15,5 2 1 0,-1 0-4 16,2-2 2-16,3 1-3 0,1-5-1 0,1-2 1 16,-3-1-1-16,-8-1 3 0,21 0-2 15,-11-5 4-15,-2-1 5 0,2-3-2 16,2-6-2-16,-6 0-2 0,5-4-3 15,-5-4-1-15,1 0-15 0,-2-1-15 0,2 1-16 16,-1-1-24-16,-2 1-15 0,1 4-37 16,-2 4-41-16,0 2-39 0,1 2-360 0,0-1-51 15</inkml:trace>
  <inkml:trace contextRef="#ctx0" brushRef="#br0" timeOffset="75600.07">24154 4517 1367 0,'0'10'-89'16,"0"-3"20"-16,0-7 13 16,3 7 17-16,-3-7 21 0,4 7 11 0,-4-7 25 15,0 0 11-15,0 0 10 0,0 0 18 16,0 0-1-16,0 0-3 0,5 0-2 0,-5 0 5 16,3-10-8-16,-1 2-1 0,3-3-3 15,-3-1-4-15,1-1-5 0,-2-2-2 0,1-2-5 16,5-2-2-16,-5-1-1 0,-1-4-5 15,4 4-1-15,-3 0-4 0,3 0 3 0,-3 2-8 16,-1 0 4-16,-1 3-1 0,2 0-4 16,-2 6-2-16,3-3-6 0,-3 3 3 0,0 0-1 15,0 4-11-15,0-2 4 16,2 3-3-16,-2 4 3 0,0-4-8 0,0 4-3 16,0 0-6-16,0 0-3 0,0 0-3 15,0 0-4-15,0 0 2 0,-2 15-8 0,2-15 5 16,2 5-3-16,-2-1 0 0,4-1 8 15,-2-1-3-15,0 1 1 0,2 1 9 0,1-4-3 16,-5 0 11-16,10 2-10 0,-10-2 6 16,13-2 4-16,-9 2 0 0,-4 0 3 0,13 0 0 15,-10-4-5-15,-3 4 1 0,13 0 2 16,-13 0 2-16,9 4 5 0,-6-4-6 0,-3 0 8 16,7 6-3-16,-5-1 5 0,3 2 3 15,-4-2-2-15,-1 2 9 0,2 0 1 16,1 1-1-16,-1 0-5 0,0 0-1 15,-2 2 14-15,2-2-14 0,0 0-1 0,0 0 0 16,2 2 8-16,-1-4-1 0,-1 1-3 16,-1-2 3-16,1-1-3 0,1 2 4 0,1-5-11 15,1 4 12-15,-2-3-1 0,4-2-3 16,-7 0-2-16,15-2 3 0,-7 0 1 0,0-2 3 16,1-2-3-16,1-3 8 0,-2 2 3 15,5-4 4-15,-4 4 6 0,-1 0-3 0,1-1 4 16,-6 3-7-16,4 2-4 0,-3-3-5 15,0 3 0-15,1-1-5 0,-5 4 1 0,0 0-3 16,0 0 5-16,4 13-4 0,-6-5 0 16,0 5 0-16,-5 5-3 0,3-4 2 15,0 4-4-15,-3 0 3 0,4 5 0 16,0-4-18-16,-1 0-26 0,-1-1-29 0,5-2-25 16,-1-1-39-16,1-6-35 0,1 4-298 15,1-5 32-15</inkml:trace>
  <inkml:trace contextRef="#ctx0" brushRef="#br0" timeOffset="75743.17">24726 4157 1182 0,'2'-12'-72'0,"-2"-1"7"0,-2 4 5 0,0 2 9 16,0 2 8-16,-1 1-11 0,1-1-19 15,-1 3-36-15,3 2-114 0,-5-4 76 16</inkml:trace>
  <inkml:trace contextRef="#ctx0" brushRef="#br0" timeOffset="75920.2">24717 4207 666 0,'-1'6'72'0,"-1"-5"13"0,2 3 12 16,0-4 8-16,-3 6 6 0,3-6 6 15,-2 5-7-15,2-5-9 0,0 0-6 16,7 3-8-16,-7-3-7 0,13 2-11 0,0-2-5 15,4 0-10-15,0-2-12 0,4 2-32 16,0-2-36-16,-2-3-33 0,4 2-40 0,-4-1-44 16,2-1-37-16,-2-3-316 0,-2 1-2 15</inkml:trace>
  <inkml:trace contextRef="#ctx0" brushRef="#br0" timeOffset="76547.66">24963 4107 1227 0,'0'0'-75'16,"-10"-1"16"-16,3-3 20 0,7 4 9 0,-10 5 19 15,2-3 6-15,-1 2 30 0,3 1 11 16,-3 4 5-16,-2 2 14 0,3-1 8 16,-2 3 8-16,-1 1-2 0,3 0-3 15,0 6-4-15,-3-5-4 0,5 6-5 0,-2-2-1 16,3 1-9-16,3-1-3 0,-3 1-3 16,3 0 1-16,2-2-7 0,5 0 0 0,-1 1-2 15,1 0-6-15,1-2 2 0,0-4-6 16,2-3-6-16,3-1 2 0,-1-3-9 0,2-3-3 15,1-3-4-15,2 0 3 0,0-5-3 16,2-1 0-16,0-1 4 0,0-5-2 0,-4-1-1 16,2 2 4-16,-2-1 7 0,-1 1 2 15,0 0 6-15,-2 3 5 0,-2 0 2 16,1 3-4-16,-6 0-2 0,2-1-4 16,2 1 1-16,-6 2-3 0,4 1-4 0,-5 2 0 15,0 0-2-15,0 0 1 0,0 0-1 16,0 0 0-16,2 10-5 0,-2-10 0 0,-2 8 2 15,2-2 0-15,0 0 0 0,0-6-4 16,0 16 3-16,2-9 1 0,2 0-2 0,-3-1-5 16,2 0-1-16,1 0-2 0,2 1-4 15,1-3-12-15,1 0-7 0,4-3-9 0,-3 1-3 16,2-2 7-16,1-3 3 0,-2-1 0 16,3 0 6-16,0 0 5 0,-4-1 1 15,1-1 5-15,0 0 0 0,-1 2 1 0,-3-2 9 16,2 5-2-16,-4-1 5 0,3-1 0 15,-3 1-4-15,0 0-2 0,-4 2 2 16,0 0-1-16,7 9 5 0,-7 2 0 0,-2 8 0 16,-3 7 7-16,-3 14 5 0,-6 2 4 15,-4 9-6-15,1 6 3 0,1 1 0 16,2 1-3-16,-3-1 0 0,2 0 5 0,2-4-4 16,5-10 2-16,-1-1-3 0,1-5-2 15,-2-3 2-15,-2-8-2 0,7-4 3 0,-3-7-2 16,-4 0-1-16,4-6 6 0,-4 0-5 15,2-6-1-15,-3-2-8 0,2-2-11 0,-2-6-31 16,1-4-35-16,4-8-37 0,0-6-51 16,5-5-47-16,7-13-308 0,3-3-24 15</inkml:trace>
  <inkml:trace contextRef="#ctx0" brushRef="#br0" timeOffset="84303.09">23397 10054 134 0,'0'0'76'0,"0"0"-25"0,-2-5 3 16,2 5-18-16,0 0 1 0,0 0-7 0,0 0-1 16,0-4 0-16,0 4 2 0,0 0 2 0,0 0 10 15,0 0-5-15,0 0 14 0,0-4-5 16,0 4 4-16,0 0-1 0,0 0 7 0,0 0 4 15,0 0-1-15,0 0 1 0,0 0 2 16,0 0-1-16,0 0 0 0,-4-3-2 0,4 3-2 16,0 0-2-16,0 0-2 0,0 0-5 15,0 0-4-15,0 0-5 0,0 0-7 16,0 0 1-16,0 0 2 0,-2 11 2 16,-5-6 8-16,5 3-1 0,-4 2 1 0,-4 1-2 15,-1 2 1-15,-2 4-2 0,-1-1 0 16,-5 8-3-16,-4-3-1 0,-1 2-7 0,4-1-4 15,-7-1-4-15,1 1 3 0,-1-1-6 0,2 0-14 16,-2-2-14-16,5-4-22 0,4 0-26 16,1 1-35-16,0-4-54 0,7 0-74 0,2-4-373 15,1-1-91-15</inkml:trace>
  <inkml:trace contextRef="#ctx0" brushRef="#br0" timeOffset="84787.32">23716 9704 1578 0,'-6'0'-24'0,"-3"-3"23"0,9 3 16 15,-8-2 16-15,2 0 12 0,-3 0 15 16,4-1 10-16,0 1 12 0,-2 0 7 0,4 0 4 16,3 2-3-16,-12-2 3 0,12 2-12 0,-3-3-6 15,3 3-8-15,-7-2 2 16,7 2-8-16,0 0-2 0,0 0-5 0,-3-2-2 16,3 2-7-16,0 0-1 0,12-3-8 15,-4-1-2-15,3 4-3 0,6-2-7 0,2-1-16 16,4 1-18-16,-3 0-19 0,8-1-26 15,1 1-20-15,-1-2-17 0,-1 3-28 0,-7-3-25 16,0 2-24-16,-3 0-37 0,-1 0-94 16,-3-3-274-16,-2 4-78 0</inkml:trace>
  <inkml:trace contextRef="#ctx0" brushRef="#br0" timeOffset="85028.52">23793 9645 1491 0,'-5'2'-25'16,"-2"-2"19"-16,3 2 17 0,-2 0 17 0,2 1 16 16,0 1 16-16,-3-1 11 0,3 4 15 15,-5 2 5-15,4 2 3 0,-5 3-1 0,-2 6 0 16,2-1-4-16,-1-1-3 0,-3 13-8 16,3-6-4-16,-3 2-1 0,3-1-14 0,0-6-5 15,1 10-5-15,4-5-11 0,-3-4-14 16,3 0-21-16,2-2-26 0,1-3-28 0,1-1-32 15,2 1-38-15,-1-3-59 0,2 0-78 16,-1 0-162-16,5-1-132 0,-3-3-54 0</inkml:trace>
  <inkml:trace contextRef="#ctx0" brushRef="#br0" timeOffset="85545.3">24006 9769 1536 0,'1'-4'-12'0,"-1"4"15"15,0-6 8-15,0 6 9 0,0 0 0 16,0 0 5-16,0 0 15 0,0 0 9 0,0 0 8 16,0 0 3-16,-15 15 1 0,5-5 7 15,5 4-3-15,-4-1 1 0,1 2-2 0,0 0 1 16,-1 2-2-16,3-2-3 0,-3 0-6 16,5-1-3-16,-3 0-3 0,5 0-5 0,2-3-5 15,-1 0 0-15,1-1 0 0,1-2-5 0,8 1-1 16,-1-3-4-16,7 1-1 0,0-3-3 15,4-1-5-15,-3-1-2 0,6-2-1 16,-2-2-1-16,2-3-2 0,-2 2-2 16,1-5 1-16,3 2-1 0,-6-4-2 0,1 3-2 15,-4-2 2-15,0 1 0 0,0 1-1 16,-3 1 0-16,-1 0-2 0,-3 2-6 0,-2 2 1 16,-2 0 5-16,-4 2-6 0,0 0 4 0,7 8-3 15,-7-1 3-15,-7 5 0 0,3-1-2 16,-5 5 0-16,1 3-5 0,0-2-10 0,-3 2-17 15,1 3-18-15,2-1-29 0,-1 0-27 16,1 1-38-16,0-1-46 0,-1 0-78 16,5-2-162-16,0-2-140 0,4-2-70 15</inkml:trace>
  <inkml:trace contextRef="#ctx0" brushRef="#br0" timeOffset="88704.23">22232 11634 1559 0,'-8'0'-16'0,"8"0"16"0,-8 0 1 15,8 0 8-15,0 0 4 0,-9 0 11 16,9 0 1-16,0 0 16 0,0 0 6 16,15-6 3-16,-6 3 6 0,5-1 1 0,0-2-5 15,11 1-2-15,2-1-1 0,0 0-4 16,13 0-5-16,1-1-1 0,5 1-3 0,2-2-8 15,4 3-1-15,10-6-7 0,-4 1-6 16,-4 2-8-16,8-1-5 0,-14 3-15 0,2-3-8 16,2 2-10-16,-9-1-1 0,4 2-17 0,-8 2-19 15,-6-2-15-15,-6 3-27 16,-7 0-31-16,0 1-34 0,-5 0-348 0,-2 2-28 0</inkml:trace>
  <inkml:trace contextRef="#ctx0" brushRef="#br0" timeOffset="89012.23">22606 11793 1554 0,'-6'0'49'15,"6"0"7"-15,-8 2 0 0,8-2-3 16,0 0 2-16,-7 0-1 0,7 0 5 0,0 0 5 16,0 0 4-16,0 0-1 0,15-8-5 15,-7 5-3-15,7-1-6 0,4-2-7 0,8 1-2 16,11-3-10-16,2 0-8 0,2 0-16 16,0 3-17-16,1-5-11 0,4 3-16 0,-1-1-14 15,3 0-23-15,1 2-16 0,-3-2-13 16,2 0-21-16,-5 3-11 0,5-3-21 0,-4 2-23 15,-3 2-342-15,3-3-22 0</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16:17.880"/>
    </inkml:context>
    <inkml:brush xml:id="br0">
      <inkml:brushProperty name="width" value="0.05292" units="cm"/>
      <inkml:brushProperty name="height" value="0.05292" units="cm"/>
      <inkml:brushProperty name="color" value="#FF0000"/>
    </inkml:brush>
  </inkml:definitions>
  <inkml:trace contextRef="#ctx0" brushRef="#br0">22314 15713 517 0,'0'-8'154'16,"0"1"-6"-16,0 1-5 0,0-1-23 0,0 3-10 15,0-1-12-15,-2 0-3 0,2 5-8 16,0-5 4-16,0 5 4 0,0-6 6 0,0 6-1 16,0 0 0-16,0 0 0 0,0 0 1 15,0 0-5-15,0 0-3 0,2 17-5 16,-2-3-4-16,-2 5-4 0,2 5-5 0,-6 15-6 16,-3 5-4-16,-4 9-4 0,1 1-4 15,-4 3-7-15,1-3-4 0,0 0-1 0,-2-1-7 16,0-1-2-16,7-8-4 0,0-2-5 15,-1-3-3-15,2 1-20 0,1-5-21 0,1-9-23 16,4-5-29-16,1-5-31 0,2-2-47 16,0-5-54-16,2-1-44 0,1-5-96 0,4 2-80 15,-1-8-140-15,5-4-63 0</inkml:trace>
  <inkml:trace contextRef="#ctx0" brushRef="#br0" timeOffset="2287.96">22306 15691 1489 0,'-12'-8'-5'16,"1"2"20"-16,0-1 9 0,1 3-2 0,2 0 8 16,-1 2 10-16,3-1 15 15,-1 1 5-15,4 0-1 0,-2 0-8 0,5 2-1 16,-8-4-6-16,8 4-6 0,0 0 1 15,0 0-4-15,0 0-1 0,0 0-2 0,0 0 1 16,0 0 2-16,16 8-6 0,-5-8-1 16,2 2 3-16,-3-4-4 0,5 2-3 0,1 0-4 15,1-2-2-15,5-2 0 0,0 2 0 16,6-3-4-16,7-3 2 0,5 2-4 16,2-3 0-16,0 3 1 0,5-4 6 0,3 5-6 0,13-3 0 15,2 3-1-15,4-1 0 0,4 1 0 16,5 0 8-16,4 2-5 0,2-3-4 0,6 0 3 15,1 3-2-15,1 0 5 16,0 0-5-16,7 1 0 0,-3-2-2 0,3 0-2 16,-2 4 3-16,-3-2-5 0,2-1 1 15,-4-1 0-15,3 4 0 0,-2-2-1 0,-7 0-2 16,0 0-1-16,-3-1 2 0,-1 0 1 16,3-2-4-16,-4 2 4 0,1-9-1 0,-2 6-1 15,-2-4-2-15,-3 2-1 0,2 2 1 16,2-4-2-16,-4 5 2 0,5-1 2 0,-5 2-3 15,1-1 3-15,-1 2 0 0,-1 0 2 16,-1 4 0-16,-1 1 2 0,-5 2-1 0,4 0 3 16,1-4-4-16,-1 0 1 15,-2 0 2-15,-2 2-4 0,5 1 1 0,-15-3-2 16,12 5 1-16,2-7-1 0,3 4-4 16,-4-1 6-16,7-1-1 0,-5 0-3 0,0-3-1 15,1 3-1-15,-1-3 2 0,0 2 0 16,0 2-3-16,0 2 1 0,0-1 1 0,-16-1-1 15,3 1-1-15,-2 0 1 0,-2-2 1 16,-1 0-3-16,1 0 2 0,-2 4 0 0,0-4-2 16,1 0-3-16,1-4 6 0,-3 2-2 15,3 0-1-15,-2 1-1 0,-1-1 0 0,-1-1-2 16,-3 2 4-16,0-1-2 0,-1 4 3 16,-12-1 0-16,1-1 3 0,-3 0-7 0,1 3 3 15,-5-3-1-15,1 2-2 0,-1 1 0 16,-4-3 1-16,-2 2-2 0,3-4 6 15,-3 2-2-15,-5-2 1 0,6 1-3 0,-3 1-1 16,-4-2-1-16,1 2 1 0,-3 0-2 16,2 0-3-16,0 2 2 0,-2-2 2 0,1 1-1 15,-5-1 0-15,4 2 0 0,-2-2 2 16,1 2-1-16,-1-2 1 0,-3 2 0 0,0-2-3 16,0 0 3-16,1-2 2 0,0 2 1 15,-1 0 0-15,1 0-1 0,-3 2-2 0,-2-2 3 16,2 0-1-16,-1 0 1 15,-7 0 1-15,15 0-1 0,-9 0 0 0,-6 0-1 16,12 0 0-16,-7 2 0 0,-5-2-1 16,8 0 3-16,-8 0 2 0,9 0-4 0,-9 0 3 15,0 0 0-15,8 0-2 0,-8 0 0 16,4 2 0-16,-4-2 1 0,0 0 0 0,0 0-1 16,0 0 1-16,8 2-3 0,-8-2 3 15,0 3-1-15,0 2 5 0,0-5-6 0,0 8 4 16,-2-2-3-16,2-2-1 0,0 6 2 15,-1-1-3-15,-4 1 2 0,-1 1 1 0,2 0 2 16,-3 6 4-16,2 1-5 0,-2-2 1 16,1 5-1-16,-3 0 3 0,1 0-1 0,-1 2 1 15,5-1 1-15,-5 1-1 0,4 0 3 0,-4 1-2 16,3 1-3-16,-1-1 3 16,1 1 0-16,-1-1 1 0,4 1 0 0,-4 1-5 15,2-3 0-15,0 1 3 0,-2-1-2 16,1 4 2-16,0-6-1 0,2 6-2 0,-3-8-1 15,2 4 0-15,0-1 3 0,-2-1-3 16,2-1 3-16,-2-2-3 0,3-1 2 0,0 2 0 16,-3-2 3-16,1 4-5 0,2-4 0 15,0 2 0-15,0-2-1 0,1-4 4 0,-3 2-4 16,4-3 1-16,0-1 0 0,-2 0 3 16,-1 2-3-16,5-5 0 0,-1 2 0 15,1-3 0-15,-2 1 1 0,2 0-2 16,-3-1-1-16,3-1 4 0,-2-1-2 0,2 1 1 15,0-1 0-15,-2 0-4 0,0 0 3 16,2-1 1-16,0-4-1 0,0 6 4 0,0-6-4 16,0 5 0-16,0-5 1 0,-2 4-2 15,2-4 2-15,-2 3-1 0,2-3 2 0,0 0-1 16,-4 4-1-16,1-1 0 0,3-3 0 16,0 0-3-16,-12 1 2 0,6-1 2 0,-1 0-2 15,-3 0 1-15,0 2 3 0,-2-2 0 16,-4 0-7-16,2 0 3 0,-6 2 2 0,2-4-3 15,-6 4 2-15,1-2-1 0,1 0 0 16,-3 0 2-16,1 2-2 0,-5 0 2 16,2 0-1-16,-5 2-1 0,5-3 0 0,-5 3 2 15,1 0 0-15,-11-1-1 0,-5 4 2 16,4-4 0-16,1 3 0 0,-3-2 0 0,3-1-2 16,-2 2 1-16,6-4 3 0,-5 1 2 15,1 3-4-15,2-5 2 0,-5 5 0 0,3-2 0 16,-2 1 1-16,3-2-2 15,-6 0-3-15,12 0 3 0,-12 1 2 0,10-3-1 0,-10 2-4 16,4-2 0-16,6 3 1 0,-6-1 3 16,3-2-1-16,-4 1-1 0,-1 1 0 0,2-1-1 15,4-1 0-15,-6 2-1 16,-2 0 1-16,6-2 2 0,0 0-1 0,-2 0-2 16,3 0 4-16,-5 1-1 0,6-1 1 15,6 4 2-15,-14-4 1 0,-1 0 0 0,-1-4-6 16,6 4 7-16,-8-1-2 0,0 2 0 15,1-1 1-15,0-1-2 0,-1 1 2 0,-1-2 0 16,2-1-2-16,-5 1 0 0,0 1 0 16,1-4 5-16,-1 5-6 0,2-3 3 0,-2 1-5 15,2-2 1-15,-1 2 1 0,1-2 1 16,0 1-5-16,3 0 1 0,2 1-1 0,-2 2 5 16,-2-2-5-16,7-3 0 0,-5 1 0 15,-2 4 0-15,5-3 1 0,-3-3 0 16,-3 2 0-16,2-1 1 0,-1 0-1 0,-1 0 1 15,1-1-2-15,2 1-3 0,-3-3 5 16,-7 0-1-16,6 3-1 0,-6-1 4 0,-5-1-6 16,15 3 0-16,-5 0 2 0,3-1-1 15,-3 0 2-15,5 2-1 0,-16-3 0 0,6-1 2 16,10 1-2-16,-3 0-1 0,1 3 3 16,-2-5-2-16,2 2-3 0,2 2 5 0,0-1 0 15,-3-1-2-15,3 3 3 0,-1-4 0 16,5 4 1-16,-3-3-1 0,-1 1 0 0,3 0 0 15,-2 0-1-15,-2 0 1 0,6 2 1 16,-4-2-3-16,6-1 2 0,-2 2-1 16,-1-2 3-16,6 3-4 0,-2-1 3 15,4 2 0-15,10 1-3 0,-2-1 3 0,-4 2-3 16,4-3 2-16,-3 3-4 0,1 0 1 16,1-1 3-16,0 1-2 0,-1 0 0 0,1-2 0 15,1 4-3-15,-2-1 3 0,10-1 0 16,-1 0 2-16,-2 0-3 0,1 3 2 0,3-1 0 15,0-2-1-15,5 1-1 0,-8-1-2 16,10 4 5-16,-1-4-5 0,-2 2 0 0,0-1 2 16,5 1 1-16,-3 1 2 0,0-1-4 15,0 1 0-15,3-1-2 0,-3 0 1 0,1 0 4 16,-3 2-1-16,0-4-1 16,0 3 0-16,1 1 0 0,-1-2 0 0,-2 2 0 15,4-4-3-15,0 3 6 0,1 0-3 16,2-1 2-16,-3-1 0 0,3 3-1 0,0-2-3 15,4 0-1-15,0 0 3 0,-3 0-1 16,3-1 2-16,0 4-1 0,-1-3 4 0,3 1-5 16,-3-1 1-16,3 0 0 0,-3 0 0 15,4 2 0-15,-3-3 2 0,1 1-4 0,1 2 3 16,-1-2-5-16,0 0 1 0,4 2 3 16,-6 0 1-16,5-2-2 0,-2 1 0 15,0 1-1-15,-1-2 2 0,2 2-4 0,0-3 2 16,-2 5 0-16,4-2 0 0,-4 0 1 15,2-1 3-15,2 1-3 0,-4 0 3 0,3 0-3 16,0 0 3-16,-3-1-5 0,6 1 0 16,-4 2-5-16,1-5-4 0,2 3-4 0,2-4-9 15,-6 4-13-15,4-2-14 0,2-2-19 16,-5 4-20-16,5-4-28 0,0 0-31 0,0 0-27 16,0 0-46-16,0 0-87 0,0 0-297 15,13-10-106-15</inkml:trace>
  <inkml:trace contextRef="#ctx0" brushRef="#br0" timeOffset="3363.64">25620 15450 1541 0,'0'0'-37'15,"0"0"28"-15,-2-3 14 0,2 3 11 0,0 0 1 16,0 0 10-16,0 0 16 0,0 0-1 15,0 0 4-15,0 0 3 0,0 0 6 0,0 0-1 16,0 0-3-16,2 15 3 0,0-7-6 16,-2 0 1-16,0 4-2 0,3 4-4 0,-3 0-2 15,-3 3 1-15,1 4-5 0,2-2-2 16,-2 3-2-16,-3 3-5 0,3-1 6 0,2 3-7 16,-3-3-3-16,0 3 0 15,-4 10 0-15,6-9-3 0,-3-1-2 0,-3 9-4 16,6-8 0-16,-2-3 0 0,-1-2 3 15,-1 3-7-15,3-3 1 0,1 2 2 0,-6-1-6 16,3 1-2-16,2-3 2 0,-2 1 0 16,-1-1-1-16,1-1 2 0,3-2-1 0,-4 1-2 15,-2-4-1-15,7 0 7 0,-3 2-10 0,-2-4-1 16,1 0 3-16,3-1-3 0,-4-1 2 16,0 0 2-16,3-1-4 0,0-4 2 0,2 3 1 15,0-3 0-15,0-1 0 0,-1 0 1 16,1-3-5-16,0 1 3 0,0-1-1 15,0 1-3-15,0-2-10 0,0-4-3 0,0 5-29 16,0-5-27-16,0 0-33 0,0 0-48 0,0 0-48 16,12-7-87-16,-8 1-351 15,3 1-133-15</inkml:trace>
  <inkml:trace contextRef="#ctx0" brushRef="#br0" timeOffset="4831.64">26479 15819 1627 0,'0'0'-49'16,"0"-4"21"-16,0 4 24 0,0 0 12 15,0 0 22-15,-5-7 5 0,5 7 10 0,-7 0 4 16,7 0 2-16,-14 7-1 0,3-3 0 16,-1 5-5-16,-5 3-3 0,1 3-1 0,-8 6-1 15,1 6-1-15,0-4-3 0,0 6 2 16,0-3-7-16,2 3-2 0,-2-2-2 0,2 1-3 16,4-2-3-16,4-2 4 0,7-4-3 15,0-4 1-15,4-2-2 0,2 1 0 0,2-4-3 16,4 0-3-16,0 1-1 0,7-3-3 15,6-2 0-15,0-1-2 0,4-2 0 16,0-4 0-16,4-4-1 0,1-2 3 0,-1 1 11 16,7-8 5-16,-3-5 15 0,-2-2 7 15,-6-5 2-15,1-3 1 0,-3-4 0 0,-7-1-3 16,-1 5-4-16,-7-2-2 0,-4 10-5 16,-2-1 0-16,-2 3-12 0,0 2-1 0,-4 1-3 15,-2-1-15-15,-4 4-20 0,2 1-31 16,0-1-42-16,-3 5-62 0,6-1-89 0,2 6-154 15,2-2-47-15,3 4-152 16,0 0-91-16</inkml:trace>
  <inkml:trace contextRef="#ctx0" brushRef="#br0" timeOffset="5207.56">27343 15821 1674 0,'-4'-6'51'16,"-1"-1"7"-16,2 0-9 0,-7 0 3 0,0 2 2 16,0-1 9-16,0 3 6 0,-5-1-6 15,0 3-1-15,-4 1-5 0,1 5-8 0,-5 2-3 16,1 2-6-16,-8 5-4 0,3 6-3 16,0 3-2-16,6 0-6 0,2-1 2 15,4-1-10-15,5-1-8 0,2-1-13 0,3-1-13 16,3 0-9-16,4-4-11 0,3-1-11 15,1 1-9-15,3 0-6 0,3-1-2 0,1-5 5 16,2 1 6-16,2-3 7 0,-1-2 7 16,5-1 13-16,-6-3 18 0,1-1 19 0,3-3 11 15,-4-4 15-15,0 0 13 16,0 2 8-16,0-10 3 0,-3-1 0 0,-2-1-5 0,-4-2 0 16,3-7-7-16,-5 4-7 15,-4-2-1-15,2 2-3 0,-2 5-9 0,-2-3-20 16,0 4-28-16,-2 2-34 0,-3 0-38 15,-1 7-48-15,0-1-52 0,1 5-109 0,2 0-317 16,-2 2-117-16</inkml:trace>
  <inkml:trace contextRef="#ctx0" brushRef="#br0" timeOffset="5611.41">27801 15794 1829 0,'1'-3'63'0,"-1"-1"9"0,0 4 5 0,0-6 10 16,0 6 6-16,0-6 5 0,0 6-2 15,-6-5-9-15,0 3-7 0,0 1-9 0,6 1-8 16,-22 3 0-16,10 0-9 0,-7 4-7 16,2 0-5-16,-3 5-3 0,0-1-3 0,1 5 0 15,-6 6-5-15,9-4-6 0,-3 7 2 16,4-4-4-16,5-3-5 0,-1 1 0 0,2-2-5 15,6 0-7-15,1 0-2 16,-1-2-13-16,1 1-3 0,4-3-7 0,3-1-7 16,-2 1-2-16,6-1 1 0,2-2 5 0,-1-2 1 15,-2-2 2-15,7-1 0 0,-3-2 8 16,3-1-6-16,2-2 2 0,-2-2 0 16,0-1 5-16,2-3-1 0,-2-1 4 0,-2-7 4 15,2 0 3-15,-2-6 5 0,-2 2-3 16,-3-1 5-16,0-1-4 0,1-5 2 0,-5 9-5 15,0-2-12-15,1 2-19 0,-3 4-38 16,-1-1-37-16,-1 1-56 0,0 2-58 0,0 2-106 16,0 1-97-16,2 0-115 0,3 3-40 15</inkml:trace>
  <inkml:trace contextRef="#ctx0" brushRef="#br0" timeOffset="6004.1">28337 15817 1474 0,'5'-3'73'0,"-5"3"12"16,2-5 2-16,-2 5 12 0,0-5 17 0,0 5 1 15,0 0 8-15,-2-5 2 0,2 5-3 16,0 0-16-16,-5-5-7 0,5 5-12 0,-8 0-12 16,8 0-6-16,-19 5-2 0,6-3-7 15,-1 5-4-15,-2 4-9 0,-4 5 1 16,-7 2-9-16,2 5-5 0,2 0 2 0,0 4-8 15,2-2-4-15,4 4 0 0,2-9 0 16,7 1-8-16,0-2-11 0,-1-4-1 16,8-1-9-16,1-2-10 0,0-1-10 0,1 1-1 15,3-3-12-15,4 1-6 0,1-4 3 16,4-2 2-16,2 0-3 0,0-4 3 0,1 0 5 16,5-4 7-16,-3-3-3 0,9 0 5 15,1-8 3-15,2-2 10 0,-3-3-4 0,0-3 14 16,-6-2 5-16,3-2 6 0,-6-1-1 15,-1 1 0-15,-4 6 1 0,-7 1-3 0,0 6-1 16,-1-4-6-16,-3 5-21 16,0 0-40-16,-4 0-53 0,0-2-62 0,-7 4-75 0,3-1-148 15,-4-2-32-15,-3 3-110 16,1 2-42-16</inkml:trace>
  <inkml:trace contextRef="#ctx0" brushRef="#br0" timeOffset="6587.46">27333 15228 1511 0,'0'0'23'15,"0"0"22"-15,-5 1 26 0,5-1 18 0,0 0 16 16,-2 4 9-16,2-4 10 0,0 0-2 15,0 0-2-15,0 0-2 0,-2-16-4 0,-1 11-12 16,3-3-5-16,0-1-2 0,-1-3 0 16,-6-2-15-16,3-2-9 0,1 0-4 0,-2-2-4 15,-2-2-7-15,1-1-7 0,0-1-4 16,0-3-3-16,-1 1-2 0,4 1-8 16,-2 2 1-16,-2-2-9 0,4 7-8 0,-2-2-13 15,1 2-12-15,0 1-26 0,0 1-33 16,-1-1-31-16,2 2-41 0,-4-3-46 0,1 1-45 15,-1 2-93-15,3 2-133 0,-4-2 29 16,1 2-113-16,1-1-43 0</inkml:trace>
  <inkml:trace contextRef="#ctx0" brushRef="#br0" timeOffset="7196.46">27014 13837 1470 0,'0'0'-22'0,"0"0"10"0,0 0 16 0,0 0 3 16,0 0 2-16,0 0 7 0,0 0 11 15,-14 11 6-15,9-5 5 0,-3 2-3 0,-4 1 2 16,0 4-2-16,1 1 2 0,-3 4-6 15,-1 1 2-15,-3 6-5 0,-4 1 1 0,6 1-3 16,-1 3 1-16,0-1-6 16,0-2 1-16,4 4-3 0,5-5-2 0,-1-5 6 0,6 4-7 15,1-5-1-15,2 2-3 0,2-3 1 16,0 1-3-16,1-3 0 0,4 0 3 16,-1-1-1-16,5-4-3 0,0-1-1 0,1 1 1 15,1-6-3-15,4-1 2 0,-2-3 1 16,1 0 0-16,3-4 10 0,-1 0 0 0,6-5 3 15,-1-4 3-15,9-3 6 0,-5-7 2 16,0 1 3-16,1-3-1 0,-1-6 4 0,-2-1-1 16,4-7-4-16,0-1 0 0,-2-4 3 15,-4 0 2-15,-1 8 1 0,-5 3 0 0,-4 0-4 16,-6 7-3-16,1 3-3 0,-3 2-4 16,-3 4-7-16,-2-1-10 0,-2 4-21 15,-3-2-24-15,0-1-36 0,-5 4-37 0,-5 1-50 16,-7 1-57-16,6 3-134 0,-8 4-286 0,4 2-133 15</inkml:trace>
  <inkml:trace contextRef="#ctx0" brushRef="#br0" timeOffset="8760.54">22942 15814 1700 0,'0'0'10'0,"-4"-6"16"16,2 4 7-16,2 2 2 0,-9-2 6 0,3 2 10 16,6 0 4-16,-13 0 2 0,4 2 0 15,-3 1-3-15,-3 5 1 0,-3 3-1 0,-4 1-3 16,-3 8-4-16,2 3-2 0,1 0-4 15,0 1-3-15,4 1-5 0,3-4 0 0,5-3-2 16,-2 3-4-16,7-4-4 0,0 0 4 16,3-1-9-16,2-2 0 0,2-1-5 0,3 0-8 15,0-1-4-15,4-3-4 0,4 3-6 16,-3-4-2-16,5-5-4 0,0 1 6 0,0-2-4 16,-1-2 5-16,2-2 1 15,-1-2-2-15,4-3 3 0,-4-2 6 0,0-3 2 0,0-4 12 16,-3-2 10-16,-1 0 5 0,-6-4 2 15,2 6 3-15,-2-3-2 0,-5 3-8 16,-3 1-2-16,3 1-1 0,-2 2-8 0,-2 3-15 16,0-4-21-16,0 6-32 0,-1 2-43 15,2 0-53-15,-4 1-63 0,2 2-135 0,5 2-312 16,0 0-157-16</inkml:trace>
  <inkml:trace contextRef="#ctx0" brushRef="#br0" timeOffset="9179.43">23582 15912 1970 0,'-2'-6'63'0,"-2"3"5"0,-3-4 0 0,1 3 3 15,-3 1 9-15,-3-1 8 0,-1 2 0 16,1 1-4-16,-5 2-4 0,1 1-5 0,-1 4-9 15,-4 2-4-15,2 5-5 0,-9 5-11 16,9 0-1-16,5-4-5 0,1 4-4 0,0-2-5 16,3 3-10-16,4 1-17 0,2-2-12 15,-1-1-15-15,5-4-14 0,7 5-16 16,-3-4-16-16,7 0-14 0,1-5-11 16,3 0-13-16,3-3 3 0,4 0 8 0,1-3 6 15,-1-5 16-15,2 1 17 0,-1-3 29 16,2-4 18-16,-4 1 25 0,0-4 22 0,-2-1 27 15,-2-2 17-15,-3-2 10 0,-6-2 11 16,4-5 1-16,-9 1-4 0,-1 1-8 0,-2 1-1 16,-2 1-8-16,-1 3-8 0,-2-2-11 0,-3 4-7 15,-1 1-7-15,-1 1-10 0,-3 4-10 16,-1 1-24-16,-4 3-24 0,4 4-34 0,-1 0-37 16,1 4-47-16,-3 2-66 15,2 1-64-15,8 2-181 0,2 1 5 0,3-2-142 0,8 0-86 16</inkml:trace>
  <inkml:trace contextRef="#ctx0" brushRef="#br0" timeOffset="9560.43">24199 15804 1789 0,'-5'-8'72'0,"4"1"0"0,-3 1 6 16,-3 3 5-16,3-2 11 0,-5 3-2 15,3-1 3-15,-4 3-5 0,-2 0-10 16,-3 3-6-16,-7 0-5 0,4 8-7 0,-6-2-7 16,-3 10 0-16,-1 2-10 0,3 1-5 0,3 3-4 15,3 2-5-15,2 2 2 16,5-8-5-16,0 0-3 0,7-1-8 0,0 0-10 16,5-6-14-16,5 4-15 0,0-2-19 15,7-2-15-15,4-1-15 0,3-4-8 0,0-2-10 16,4-2 2-16,0-3 14 0,0-2 4 15,6-4 5-15,-1-1 14 0,9-2 15 0,-5-5 15 16,0-3 15-16,-3-3 18 0,-3 2 19 16,-3-5 19-16,-5-2 13 0,-3 3 9 0,-4-3-4 15,-3 0-1-15,-4-1-8 0,-2 5-4 16,-2-1-5-16,-2 1-5 0,0 1-3 16,-5 3-12-16,2 2-22 0,-7 0-27 0,2 3-39 15,0 2-47-15,-3 3-70 0,1 4-83 16,4 1-189-16,1-2-222 0,7 2-164 0</inkml:trace>
  <inkml:trace contextRef="#ctx0" brushRef="#br0" timeOffset="9892.23">24916 15806 1802 0,'0'0'13'16,"-1"-5"20"-16,1 5 11 0,-2-2 9 16,2 2 10-16,0 0 3 0,0 0-3 0,0 0 0 15,0 0-4-15,0 0 4 0,0 0 6 16,-10 15 0-16,7-4-3 0,1 2-6 0,-5 4-6 15,5 2-2-15,-2 5-7 0,-2-1-2 16,3 2-5-16,0-4-5 0,1 1-7 16,-3-3-13-16,3 2-30 0,1-3-36 0,-2 0-40 15,3-4-58-15,-2-1-61 0,4 0-109 16,-2-1-92-16,3-6-142 0,0 2-56 0</inkml:trace>
  <inkml:trace contextRef="#ctx0" brushRef="#br0" timeOffset="11747.48">24898 14684 1409 0,'2'3'-66'16,"-2"-3"18"-16,0 0 20 0,3 2 12 16,-3-2 13-16,0 0 16 0,0 0 12 0,5 2 19 15,-5-2 1-15,0 0 9 0,0 0 4 16,5 1-4-16,-5-1 5 0,0 0 3 0,0 0 0 15,3 5 2-15,-3-5-1 0,0 0-5 16,0 0-4-16,0 0-2 0,3 2-3 0,-3-2-3 16,0 0-2-16,0 0 3 15,0 0-5-15,0 0-1 0,0 0-5 0,0 0-1 0,0 0 1 16,4 1-4-16,-4-1-1 16,0 0 1-16,0 0-1 0,0 0-5 0,0 0 0 15,0 0-2-15,0 0 2 0,0 0-4 16,0 0-6-16,0 0 1 0,0 0 1 0,0 0-2 15,0 0 5-15,0 0-2 0,0 0 3 16,0 0 0-16,0 0 3 0,0 0 1 0,2 4 1 16,-2-4 4-16,0 0-10 0,0 0 0 0,0 0 2 15,0 0-1-15,0 0-4 0,0 0 1 16,0 0-2-16,0 0 1 0,0 0-6 0,0 0 1 16,0 0 2-16,0 0-2 15,0 0-2-15,0 0-2 0,0 0 2 0,0 0-3 16,0 0-2-16,0 0 1 0,0 0-4 15,0 0 0-15,0 0-17 0,0 0-25 0,0 0-27 16,0 0-36-16,0 0-32 0,0 0-49 16,0 0-55-16,0 0-117 0,-4-15-55 0,4 15-145 15,2-7-56-15</inkml:trace>
  <inkml:trace contextRef="#ctx0" brushRef="#br0" timeOffset="12235.27">25080 13686 1460 0,'3'-7'-43'0,"-1"3"21"0,-2 1 20 16,2-3 10-16,-2 6 12 0,0-3 6 15,0 3-1-15,0 0 4 0,0 0 10 16,0 0 8-16,0 0 12 0,0 0 3 16,8 9 3-16,-6-2 2 0,3-2 2 0,-4 2 1 15,1 2-6-15,3 4 5 0,-1 1-4 0,0 2-2 16,0 0 1-16,-1 3-5 0,-3 2-3 15,0 2 0-15,2 3-2 0,-4 3-6 0,2-1-6 16,-3 2-1-16,-1 8-7 0,3-4 7 16,-6 6-12-16,0-4-2 0,6-6-2 0,-6 8-5 15,2-2 6-15,2-8-7 0,-4-1-1 16,5-3-1-16,-1 0 7 0,0-3-9 0,1 1-4 16,-3-3-2-16,3-3 1 15,1 0-1-15,1 1-3 0,0-1 4 0,-2-2-5 16,-1 0 2-16,3-1-8 0,0-6 0 15,0 5-12-15,-2-3-16 0,0 0-22 0,4 0-19 16,-2-4-27-16,0 3-33 0,0-3-42 16,-2 2-56-16,4-2-97 0,-2-5-323 0,0 6-145 15</inkml:trace>
  <inkml:trace contextRef="#ctx0" brushRef="#br0" timeOffset="13419.59">24115 14005 1743 0,'0'0'-33'0,"0"0"19"0,-4-8 16 0,4 8 18 16,-2-3 10-16,2 3 7 0,-5-4 6 0,5 4 1 15,-5-2-2-15,5 2-4 16,0 0-3-16,-18 8-6 0,8-2 4 0,-2 3-4 15,-3 4-1-15,-4 0 1 0,4 2-3 16,-1 10-6-16,-1 2 1 0,4-4 4 0,3-3-10 16,3-3 0-16,-1 4 0 0,6-2 5 15,0-1-3-15,2 2-1 0,4-4-4 0,0 4 3 16,8-4-2-16,1 0-3 0,0-4-2 16,0 0 3-16,0-3-3 0,2-3-2 0,0-3 0 15,2-1 2-15,-2-2 8 0,4-7 10 16,-3 3 14-16,1-3 7 0,0-3 10 0,-2-3-1 15,0-1 2-15,-2-6-2 0,-5 1 14 16,-3-3-17-16,4-3-5 0,-4 0-5 16,-4-1-6-16,-1-1 2 0,0 5-3 0,-1 1-10 15,-1 1 1-15,-3 0-9 0,-2 4-14 16,6-2-16-16,-6 3-44 0,2 2-31 0,-2 5-47 16,1 1-45-16,1 1-68 0,-1 5-171 15,6 1 3-15,0 0-140 0,0 0-57 0</inkml:trace>
  <inkml:trace contextRef="#ctx0" brushRef="#br0" timeOffset="13640.01">24487 14101 1654 0,'2'-3'55'15,"-2"3"9"-15,0-4 3 0,0 4 6 0,0 0 9 16,0 0 7-16,0-3-6 0,0 3-4 0,0 0 0 15,0 0-9-15,10 8-4 0,-4 0-5 16,3 0-8-16,1 2-4 0,-2 3-5 0,3-2-2 16,1 7-17-16,2 0-37 0,-4-1-33 15,0 0-44-15,1 2-50 0,-1-3-59 0,-1 0-109 16,-1-3-355-16,2 1-157 0</inkml:trace>
  <inkml:trace contextRef="#ctx0" brushRef="#br0" timeOffset="13832.13">24609 14091 1753 0,'-15'0'-57'0,"0"3"19"16,3 2 3-16,-3 2 16 0,0 2 7 0,-4 4 15 15,3 0-6-15,-4 2 0 0,-2 8-3 16,2-2 6-16,2 3-24 0,-1 1-26 0,4-6-47 15,5-1-64-15,0 0-265 0,5-3 65 16</inkml:trace>
  <inkml:trace contextRef="#ctx0" brushRef="#br0" timeOffset="21355.97">24154 15691 532 0,'3'-6'167'0,"-3"6"-39"0,6-2-40 16,-6 2-25-16,0 0-18 0,0 0-6 16,5-2-6-16,-5 2-6 0,0 0-1 0,3 8 9 15,0-2 5-15,-1 2 7 0,0 6-2 16,1 3 8-16,-2 2 0 0,-1 1-2 0,0 8-1 15,0-1-2-15,-1 2-2 0,-6 6-4 16,7-1-5-16,-3-5 2 0,1-1-9 0,1 1-1 16,-1-1-3-16,-1-1-3 0,1-3 2 15,-2 0-6-15,1-2-1 0,3-4-2 0,-1 1-1 16,-1-2 0-16,2-2-3 16,0-4 0-16,0-1 1 0,-2 1-3 0,2-3 0 15,0 1-6-15,0-3 4 0,0 2 2 16,-3-3 3-16,1-1 5 0,4 0 1 0,-2-4-4 15,0 0 0-15,0 0 2 0,0 0-5 16,0 0 0-16,7-13-1 0,-6 3 1 0,2-3-4 16,1-4 1-16,1-2-3 0,-2-6 3 15,4-11-2-15,-1-3-3 0,1-4 0 0,-3 0 1 16,0 0 1-16,2 4-3 0,-1 2 2 16,-2 6-2-16,4 7 1 0,-5 2 1 0,0 3-4 15,0 4 2-15,-2 2-3 0,4 0 2 16,-4 4-1-16,3-1 4 0,-3 0-3 15,2 3-1-15,-2 0-5 0,0 1 6 0,2 2-6 16,-2-1 1-16,0 0-1 0,0 5-1 16,0 0-1-16,0 0 7 0,-2 14-8 0,-3-2 6 15,5 1 2-15,-4 5-6 0,2 5 4 16,-2 2-1-16,0 5 2 0,-1 6-4 0,2-4 2 16,-2 4 1-16,1-4 4 0,1-7-5 15,0 2 2-15,1-4 1 0,-3 2 1 0,5-2-2 16,-2-5 1-16,1 2-2 0,-2-2 1 15,1-1-1-15,0-4-3 0,-1 3-30 0,3-5-33 16,-2-2-37-16,2 0-44 16,-1-3-55-16,2 2-363 0,-1-4-68 0</inkml:trace>
  <inkml:trace contextRef="#ctx0" brushRef="#br0" timeOffset="22002.89">24936 15776 1484 0,'0'-5'-34'0,"0"5"22"0,0 0 15 16,-3-4 8-16,3 4 5 0,0 0 5 0,-2-5-2 16,2 5-2-16,0 0-2 0,0 0 0 15,0 0-3-15,0 0 10 0,0 0 10 0,0 0-7 16,-16 11 7-16,9-4 2 0,2 2 1 16,-7 3 0-16,4 2 1 0,-2 6-2 0,-3 0 1 15,2 1-5-15,-3 9-4 0,3-6 2 16,-2 6-6-16,8-5 1 0,-4-2-5 0,3 0 1 15,-1-3-3-15,6-1-2 16,-4 0-1-16,5-4 1 0,-2 0-4 0,4-1 0 0,1-3 0 16,-1 0 0-16,4-1-3 15,1-3 1-15,-2-3 0 0,3 0-1 0,6-3-1 16,-4 1 0-16,5-4-1 0,-3-1-2 0,4-5 0 16,-3-2 1-16,4-3 1 0,0-3-4 15,4-10 3-15,-7 0 4 0,3-4 3 0,-2 0 4 16,-9 5-1-16,3-2 2 0,-3 6 0 15,-2-2-3-15,-1-1 4 0,-1 8-4 0,-2-1-6 16,0 2-1-16,-5 2 0 0,3 0 0 16,-1 2-19-16,-2-1-46 0,-2 3-37 0,5 1-56 15,1-1-78-15,-1 6-388 0,-1-2-115 16</inkml:trace>
  <inkml:trace contextRef="#ctx0" brushRef="#br0" timeOffset="24896.6">21661 6355 1543 0,'0'0'-87'0,"-2"6"25"0,2-6 23 16,2 4 18-16,-2-4 20 0,0 0 18 0,0 0 20 15,5 2 10-15,-5-2 1 0,0 0 6 16,0 0 1-16,0 0-1 0,3 2-5 0,-3-2-4 15,0 0-5-15,18-9-4 0,-8 2-1 16,5 0-9-16,4 0-2 0,1-3-2 16,15-5-3-16,-5-4-7 0,9-2-17 0,-4 0-16 15,8-7-22-15,1-1-31 0,-3-2-34 16,-1 2-28-16,-2-3-39 0,-9 7-298 0,-4 3 19 16</inkml:trace>
  <inkml:trace contextRef="#ctx0" brushRef="#br0" timeOffset="26247.87">24833 13759 1273 0,'2'-4'-9'0,"2"1"-4"16,0-1 1-16,2 1 9 0,-1-1 18 0,1-1 8 15,2 3 8-15,0-1 11 0,-1 1 3 16,-1-2 2-16,5 2 2 0,0-1-4 0,1 1-4 16,-2 0-8-16,3 0-3 0,-3 2-4 15,5 0 1-15,0 0-2 0,-5 2-6 0,5-2-2 16,-3 4-3-16,3-1 2 0,-2 1-8 15,1 2-1-15,-1 0 1 0,-1 3 5 0,-2 2-8 16,0-2 5-16,-3 3-2 0,1-1 4 16,-6 2-2-16,0 1 1 0,-2 0 7 0,-2 0-1 15,-3 2 2-15,1 0 0 0,-4 1 4 16,0 4-1-16,-5-2 0 0,-6 7-5 16,6-5 3-16,-6 2-1 0,3-2-2 15,1-4 2-15,-6 5-8 0,-2 1 7 0,2-2 1 16,-2 1 1-16,7-2-5 0,-8 0 6 0,5-3 2 15,2-3 0-15,0 1 5 0,0 0-3 16,4 2 2-16,0-1-1 0,-1 0 2 0,2-5-4 16,6-1 3-16,-3-1-8 0,3-1 10 15,2-1 7-15,1 1 16 0,3-2 2 0,0-1 4 16,7 4-3-16,1-7 2 0,5 3-6 16,6 2 11-16,2-3-14 0,6 0 0 0,5-3-9 15,15 3-4-15,-2-1-1 16,3 2-2-16,7-5-6 0,2 2 1 0,14-1-7 15,-1 4 4-15,0-1-11 0,4-1-2 16,-3 1-19-16,-2-3-34 0,-7-1-37 0,7 2-41 16,-13-4-51-16,-1 1-47 0,-5-5-65 15,-1 1-157-15,-3 2-210 0,-7-3-145 0</inkml:trace>
  <inkml:trace contextRef="#ctx0" brushRef="#br0" timeOffset="31600.39">22537 17064 1731 0,'4'-8'-25'0,"0"2"31"0,1 1 17 15,-2 1 18-15,-1 2 8 0,3 0 2 16,-5 2 6-16,0 0-6 0,2-5 0 0,-2 5-7 16,0 0-3-16,0 0 4 0,6 9 6 15,-1-1 2-15,-1 5 3 0,-3 4 2 16,4 8-7-16,2 10-3 0,-4 4-4 16,-3-3 0-16,0 3-5 0,-1 5-3 0,-1-3-1 15,-1 0-8-15,1 1-3 0,2-2 0 16,-4-1-3-16,4-7-3 0,0-3-25 0,0-3-33 15,4 3-43-15,-2-9-56 0,1 1-50 16,0-4-57-16,6-2-101 0,-3-1-246 0,11-6-93 16</inkml:trace>
  <inkml:trace contextRef="#ctx0" brushRef="#br0" timeOffset="31838.6">23225 17098 1574 0,'5'-8'-29'0,"-2"5"20"0,-3 0-3 0,0 3 2 16,0 0 12-16,0 0 14 0,0 0 17 15,5 20 7-15,-8-6 6 0,3 7 6 0,-2 6 2 16,-1 13 8-16,-4 3-1 0,1 3-2 16,-3-1-5-16,1 12 1 0,-2-4-7 0,1-8-7 15,5 3-4-15,-3-7-1 0,3 0-5 16,-2-4-5-16,4-4-33 0,0-9-38 0,-1-4-50 15,3-6-56-15,0-1-63 16,7-1-383-16,-2-6-97 0</inkml:trace>
  <inkml:trace contextRef="#ctx0" brushRef="#br0" timeOffset="32053.54">23752 17128 1642 0,'1'-5'-10'0,"-1"0"9"15,0 5 2-15,5-3 2 0,-5 3 9 16,0 0 15-16,0 0 9 0,0 0 11 16,-2 21 1-16,-1-8 0 0,2 6-1 0,-3 6-1 15,-3-1-5-15,1 12-5 0,-1 0-1 16,4 0-4-16,-2-6-5 0,-1-1-5 16,6-2-9-16,-1 3-30 0,-2-7-45 0,3-1-60 15,3-3-60-15,-2 1-84 0,8-6-241 16,3 2-14-16</inkml:trace>
  <inkml:trace contextRef="#ctx0" brushRef="#br0" timeOffset="32289.27">24403 17232 1369 0,'2'-4'6'0,"-2"0"18"15,0 4 7-15,2-3 2 0,-2 3 15 0,0 0 15 16,0 0 10-16,-2 13 10 15,0-1 4-15,-3 4 3 0,2 1 1 0,-2 10-7 16,-5 7-7-16,-2 3-4 0,0-1-7 16,4 5-7-16,-2-2-4 0,-1-2-2 0,2 3-6 15,4-4-9-15,-4-1-7 0,5-5-7 16,2-5-44-16,0-5-46 0,-3-1-46 0,7-4-45 16,-2 0-56-16,7-4-97 0,1 0-278 15,5-3-87-15</inkml:trace>
  <inkml:trace contextRef="#ctx0" brushRef="#br0" timeOffset="32992.21">26183 17279 1516 0,'3'-5'-48'0,"-3"1"31"16,5 0 26-16,-3 2 23 0,-2 2 14 0,4-5 15 16,-4 5 4-16,2-4 4 0,-2 4-5 15,0-4-6-15,0 4-5 0,0 0-5 0,0 0-6 16,0 0-6-16,0 0-1 0,0 0-3 16,-8 23-5-16,0-10 1 0,-1 2-1 0,-4 6 4 15,-2 8 7-15,2 0-4 0,-5 0-2 16,6 2-2-16,-3-4-3 0,5-2-3 0,3-4-2 15,1-1-1-15,2 0-5 16,-1-4 2-16,5 0-3 0,2-2-3 0,3 0-2 16,1-1-2-16,3-2 3 0,1 1-3 15,3-5-3-15,4-2-3 0,-2-3 0 0,0-2 1 16,7-3-2-16,1-5 2 0,6-5 1 16,2-6 1-16,-3-4 5 0,-3-3-1 0,-4-3 1 15,-3-5 1-15,2 0-2 0,-5 0 0 16,-7 0-4-16,-2 6 3 0,-1 4 0 0,-4 6-4 15,-1 0 1-15,-1 3-7 0,-4 0-9 16,-4 1-24-16,4 5-17 0,-2 0-36 0,-3 0-41 16,2 3-48-16,-2 2-89 0,7 2-378 15,1 0-141-15</inkml:trace>
  <inkml:trace contextRef="#ctx0" brushRef="#br0" timeOffset="33388.37">27087 17238 1840 0,'0'-10'8'0,"-2"3"4"0,-1 1 1 16,3 3 5-16,-2-2 12 0,2 5 8 16,-8-3-1-16,2 1 4 0,-5 2 0 0,-2 2 2 15,-1 3 1-15,-5 5 0 16,-2 1-6-16,-8 10-1 0,0 2-6 0,1 3-3 15,6 1-2-15,-2-1-1 0,5 5-1 16,0-4-6-16,9 1 1 0,3-8-3 0,-1 3-5 16,3-3-6-16,5-2-10 0,3-2-8 15,1 2-13-15,1-4-1 0,3 2-3 0,0-6-1 16,7 0 0-16,-1-5 3 0,6 0 5 16,-4-5 3-16,3 0 1 0,4-5 9 0,2-2 9 15,7-9 7-15,-3-4 9 0,-4 0 1 16,1-6 0-16,-4-3-2 0,0-1 2 0,-4 0-7 15,2-3 3-15,-8 1-2 16,1 3-1-16,-5 5 1 0,-4 8-3 0,-2 1-4 16,1 3-9-16,-8 1-23 0,1 3-24 15,-2 3-33-15,-4 2-43 0,-2 0-57 0,4 3-99 16,8 0-257-16,-12 2-44 0</inkml:trace>
  <inkml:trace contextRef="#ctx0" brushRef="#br0" timeOffset="33787.44">27615 17138 1478 0,'9'-10'19'0,"-5"0"20"16,-2 5-1-16,3 0 0 0,-3 1 8 0,-2 2 3 16,0 2 3-16,0 0 6 15,-7-6 5-15,7 6 4 0,-16 2 2 0,1 4-7 16,-4 3-4-16,1 4-4 0,-12 6-1 15,3 4-8-15,2 2-4 0,0-3-2 0,3 5-1 16,4-3-9-16,4-1-2 0,2-4 0 16,4-2-3-16,3-1-4 0,2 4-2 0,3-2-4 15,0-2-2-15,3-1-13 0,4 0-5 16,-1 1-8-16,6-7-7 0,2 4-8 0,0-4-7 16,5-3-4-16,0-2 0 0,2-2 7 15,-1-6 5-15,6 2 1 0,-5-6 1 0,-1-3 3 16,4 0 6-16,4-8 5 15,-6-3 7-15,-4 1 4 0,-8 1 3 0,0-3 5 16,-2 3-1-16,-6 1 0 0,3 0-3 16,-3 6 3-16,-4 0-2 0,-3 2-3 0,2 1 1 15,-6 2-1-15,1 2-4 0,0 1-15 16,-6 1-21-16,2 4-25 0,4 0-29 0,-3 2-25 16,2 2-37-16,1-1-31 0,4 1-352 15,0 2-40-15</inkml:trace>
  <inkml:trace contextRef="#ctx0" brushRef="#br0" timeOffset="34271.61">28992 16946 1559 0,'0'-11'13'0,"0"3"2"15,-3 2-1-15,0 2 10 0,-6-2 14 16,6 2 4-16,-6 2 8 0,1 2 9 16,-5 2 0-16,-2 0 1 0,-10 6 2 15,-6 2-5-15,-2 6 1 0,-3 3-3 0,-2 1-1 16,-3 9 3-16,-4 1 1 0,1 0-4 15,-1 1 0-15,5-1-4 0,1 2-2 0,11-3-5 16,-5 5-3-16,10-6-5 0,-1-1-1 16,9-1-5-16,3-2-4 0,6-3-4 0,0-2-1 15,6 0-3-15,4-2-4 0,-2 0-9 16,4-1-3-16,6-3-2 0,0-4-9 0,3 0-7 16,1-1-10-16,5-4-6 15,0-4-7-15,2-2-5 0,6-2 0 0,8-8 3 0,-2-4 3 16,0 2 6-16,3-6 2 0,2-5 3 15,-8-1 5-15,3-7 0 0,-9 5 4 16,-3-1 2-16,-3 3 2 0,-9 1 0 16,2 5 4-16,-9 4-2 0,0 0 1 0,-6 1-13 15,-2 2-24-15,-2 1-24 0,-7 0-39 16,-1 2-57-16,1 4-91 0,-2-2-283 0,3 4-45 16</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5:49.265"/>
    </inkml:context>
    <inkml:brush xml:id="br0">
      <inkml:brushProperty name="width" value="0.05292" units="cm"/>
      <inkml:brushProperty name="height" value="0.05292" units="cm"/>
      <inkml:brushProperty name="color" value="#FF0000"/>
    </inkml:brush>
  </inkml:definitions>
  <inkml:trace contextRef="#ctx0" brushRef="#br0">20738 4391 413 0,'0'0'73'0,"-6"0"-15"0,6 0-17 16,0 0-1-16,-9 0-2 0,9 0 4 0,0 0 14 15,0 0-5-15,-10-2 4 0,10 2 10 16,0 0-7-16,0 0 5 0,0 0 4 15,-6 2 3-15,6-2 2 0,0 0-5 0,0 0-4 16,0 0-10-16,0 0-6 0,0 0-6 16,0 0-2-16,18-7 1 0,-7 7-10 0,3-3 0 15,6 1-1-15,-2 0-11 0,8 0 4 16,3-2-8-16,0 2 3 0,18 1-3 16,-4-1-2-16,6 2-5 0,-6 0 3 0,9 2 0 15,-2-4-1-15,0 4 2 0,2-2-1 0,5-2-5 16,2 2-1-16,0 2 1 15,12-2 2-15,-1 0-3 0,0 1 1 0,4-1 0 16,-4 2-1-16,0 2-1 0,-2-2 3 16,3 0-1-16,-16-2-1 0,3 2 1 0,-1 0-2 15,0-2-1-15,0 0 2 0,1 0 4 16,-3-2 3-16,14-2 5 0,-2 2-4 0,-10-2 9 16,0 2-2-16,10-1 0 0,2-1 0 15,-3-3-1-15,0 0-5 0,0 2 4 0,1-2-2 16,1 0-4-16,0 3 1 0,-1-1 0 15,-12 1-4-15,12-1-1 0,-10 3-1 0,-3 0 3 16,3 0-8-16,-1 2 6 16,-1-2-2-16,-1 2-4 0,3 0 0 0,-7 0 5 15,1 2-5-15,-2 0 1 0,-4 0 1 16,2 2-2-16,-3-1 3 0,-9 1-5 0,-1-3 2 16,5 3 1-16,4 0-1 0,-4-1 1 15,1 2-2-15,2-1 3 0,3 0 0 0,-3 1-2 16,0 0 0-16,0-1 0 0,1 3 2 15,0 0-2-15,1-3 0 0,-2 3-4 0,-1 0 4 16,1-4-2-16,3 2 2 0,-1 1 3 16,-2 0-4-16,-1 0-3 0,4 2-6 0,-1-5-18 15,0-1-28-15,0 6-26 16,2-5-46-16,-3 1-30 0,-1 0-54 0,-7-2-321 0,-4 1-34 16</inkml:trace>
  <inkml:trace contextRef="#ctx0" brushRef="#br0" timeOffset="8730.99">9367 4222 1270 0,'0'0'-120'15,"0"0"23"-15,0 0 11 0,0 0 9 16,0 0 16-16,0 0 7 0,0 0 11 0,0 0 2 15,0 0 9-15,-13 0 8 0,13 0 2 16,0 0-2-16,0 0 8 0,-10 2-6 0,10-2 11 16,-5 1 1-16,5-1-2 0,-8 4-3 15,4-4 6-15,4 0-4 0,-8 3 7 0,1-1-8 16,-1 2 11-16,1-3-4 0,1 3-1 16,-2-1 3-16,-3 1-2 0,1 0 15 15,0 0-4-15,2-1 0 0,-4 2-10 0,0-1 3 16,1 1 3-16,-1-1 4 0,4 3-4 15,-3-3-3-15,0 4-3 0,1-1 9 16,-2 2-6-16,4 2 9 0,-4 0-2 16,0 1-2-16,1 2-4 0,1-3 2 0,0 7 0 15,-1-6-6-15,-2 3 9 0,0 3-4 16,3-5 2-16,2 2 1 0,-1-2-3 0,-1 1-1 16,0 1 2-16,2 0-3 0,-4 0 6 15,4-2-3-15,0 0 6 0,-3 1-6 0,1 0 3 16,2-2 2-16,-3 2 3 0,0-1-2 15,-1 2-3-15,-1 1-6 0,1 2 4 16,1-1-2-16,-4 1 2 0,1 9 6 0,1-2-8 16,-2 3 1-16,3 3 2 0,-3 1-5 15,2-3 1-15,1 6 10 0,6-8-3 16,-3-4 1-16,1 2-3 0,4 0-1 0,0-1 1 16,-3 2 1-16,5-6-2 0,0 2-2 15,0-1 1-15,2-2 2 0,2 4-1 0,-2 1-2 16,4 0 0-16,3 1 1 0,-3-1 5 15,2 1-13-15,0-2 7 0,3-1 0 0,-1-1 0 16,2-2 3-16,1 1-2 0,2-2 2 16,-2-1-2-16,3-2-1 0,1-2-2 0,-1-1 12 15,3 1 2-15,0-4-4 16,1-1 0-16,2 0 8 0,2-4-2 0,3-1 5 16,2 1-2-16,1-2 0 0,2-2 0 15,2 0-1-15,12-4 13 0,-3 2-7 0,3-3-6 16,3 1-3-16,-4-2 0 0,6 5 4 15,-3-6 2-15,-2 4-3 0,3-1-6 0,-4-2 7 16,4 3-1-16,-4-1-2 0,4-4-8 16,1 2-3-16,3 1 6 0,-3-3-1 0,15 0 3 15,-11 3-12-15,9-4 5 0,-10 3 3 16,1-2-4-16,-2 1 5 0,14-2 0 0,-16 1-4 16,14-2 0-16,2 1 5 15,-4-3 5-15,1 5 4 0,-10-2-3 0,9-1 1 16,2-1-1-16,-4 0-3 0,1-1-4 0,-11 3-4 15,11-3 11-15,-11 4-9 0,14-3 4 16,-7 0-10-16,-3 4 6 0,-2-1 0 16,-2 0 2-16,2 3 4 0,1-5-3 0,-1 5 2 15,10-5 4-15,-8 2-2 0,0 2-4 16,8-2 3-16,3-2 2 0,3 2-9 16,-6 0 1-16,3-2 4 0,-11 4-2 0,12 0-2 15,1-1-1-15,-10 2 1 0,12 0 4 16,1 2-8-16,-2-4 7 0,3 4 1 0,0-1-2 15,-2 1 0-15,3-1 2 0,2-3 4 16,-4 2 4-16,4 1-13 0,-3-3 5 0,1 1-5 16,-1 1 6-16,-2-3-5 15,-2 2 4-15,2 0 0 0,1-1-4 0,-1 0 2 16,-2 0 1-16,4 0-7 0,-2 0 2 16,2 3 1-16,-4-1-1 0,-11 3-8 0,13-7 12 15,-1 6 0-15,-13-1-4 0,0 2-2 16,2 1-1-16,0 1 3 0,-1-2 2 0,-1 2-6 15,-1-2-2-15,0 2 5 0,2 0-1 16,-4 0-3-16,-2-2 0 0,1 0 4 0,-4 1 1 16,3-1-1-16,-1 2-1 0,3-2-1 15,-1 2 0-15,-1-2 2 0,0 2-1 0,1 0-3 16,-4 0 6-16,7 0-1 16,-5 0-2-16,1 2 0 0,1 0-5 0,-3 0 2 15,3-1 3-15,-6 3-3 0,1-2-1 16,4 1 9-16,-3 1 1 0,-3-2-6 0,-2 1-4 15,-5 3 6-15,-3-3 0 0,10 1 0 16,-7-3 1-16,7 3-5 0,3-2 8 0,-2 0-5 16,1-1 4-16,3 3 2 0,-1 2 2 15,0 0 1-15,2-2-4 0,1 0 2 0,-3-1-4 16,2 2 1-16,1-1-2 0,-4 0 7 16,0 0-7-16,1 2-2 0,0 0 6 0,0-3-3 15,0 1 2-15,3-2-2 16,-1-1 0-16,0 3-2 0,3-2-2 0,-1 2-3 15,0 1 7-15,0 0-2 0,3-1 0 16,1 1 3-16,1-1-2 0,10 1 6 0,-10-2-4 16,-1 0-3-16,5 0 2 0,-4-1 0 15,2 3 4-15,-3-3-4 0,-2-1 4 0,3 1-6 16,-4 0 0-16,1 0 7 0,3-4-10 16,0 4 5-16,-2-2 0 0,2 0-1 0,2 0 2 15,0-2 1-15,-5 0-4 0,3 2-1 16,-1 0-1-16,1 2-3 0,-3-4 6 0,1 2-2 15,-3-2-3-15,0 1 2 0,1-1 1 16,-5 0 3-16,0-3-7 0,-5 4 0 0,2-4 0 16,-1-2 4-16,-5 0-1 15,3 0-4-15,-10-1 5 0,-5 0 0 0,11-3-1 16,-8 2 5-16,-6-1-6 0,-1 1-1 16,1-2 0-16,-7 2-2 0,3-2 6 0,1 2 0 15,-4-1 1-15,-3-1-4 0,1 2-1 16,-1 0 4-16,-4-1 0 0,3 1 4 0,-2-4-3 15,-4 6 2-15,4-2 3 0,-3-2-5 16,3 2 4-16,-5-1-6 0,3 1 6 0,-5-4-5 16,0 4 5-16,-1-1 0 0,-2-1-4 15,1-1-4-15,-7-5 4 0,0 2-6 0,4-2 4 16,-7-2-2-16,-3-2 4 0,-4-5-1 16,-2 1-6-16,-4 2 4 0,0 0-3 15,-6-1-2-15,-6 6 1 0,-2-2 1 16,-9-4 2-16,-3 1-4 0,-1 2 2 0,-2 0 1 15,-5 0 0-15,0 3-3 0,1-1-2 16,-8 0 2-16,6 0 2 0,-4 3 1 0,-4-2-3 16,-2 0 10-16,1 0-11 0,2 3 0 15,-2 0 2-15,0 2 0 0,0-1-1 0,-4 2-2 16,-5-1-16-16,-2-1-10 0,-1 1-5 16,-6 1-10-16,0 1-6 0,-29-3-4 0,24 1 2 15,-32 1 2-15,7-1 7 16,-7 1 8-16,-2 1 6 0,-1-3 2 0,-1 5-4 0,4-2 10 15,2 2 0-15,7-3-3 16,21 6 0-16,-2-4 7 0,3 1 11 0,1 0-5 16,5 2 3-16,6-2-7 0,3 3 9 15,4 0-1-15,2 4-1 0,-2-2 1 0,18 0-2 16,-1 2 4-16,0 2 3 0,1 0 2 16,-1 2-8-16,3 0 12 0,-1 2-14 0,-9 1 13 15,-1 1-1-15,11-1-3 0,-12 2-2 16,9-2-5-16,3 1-2 0,-1-1-5 0,-12 1 1 15,1 1 14-15,11-2-1 0,-9 0 10 16,-6-1-10-16,3 1-7 0,-2 2 11 16,-5-4-1-16,5 0 1 0,2 2-12 15,0 4 3-15,-2-4 5 0,0 1 0 0,2 2-7 16,-4-4 17-16,1 5-11 0,14-5 8 16,-9 3-11-16,11 0 2 0,1-2 6 0,0 3 0 15,4-3-2-15,-2 0 4 0,1 1-5 16,3 2-4-16,0-2 5 0,-2 1 5 0,2 0 1 15,-2 0 3-15,-1 0-8 0,-3 0 5 16,-12 2-6-16,6 2-7 0,-8 2 8 16,0-5 2-16,3 4 8 0,-3-2-17 0,1 1 6 15,-2 0 8-15,0 1 1 0,3-3-14 16,3 3 9-16,-1-1 2 0,15-4-2 0,-5 2 7 16,3 0-8-16,1 0 1 0,4-4-2 15,-2 1 5-15,1-2-6 0,4 2-9 16,0-1 16-16,7-1-7 0,1-3 3 0,3 3-4 15,-2-2-1-15,-1-2-1 0,1 2-1 16,2 0 5-16,-3 0-3 0,0 0-4 16,1-2 8-16,-1 0-5 0,1 0 7 0,-13 4-2 15,8-4-5-15,3 0-3 0,-1 0 9 16,3 0 5-16,-3 0-2 0,1-2-2 0,-1 2-5 16,3 0 6-16,-3-2-8 0,1 4-8 15,-2-2 8-15,5 0 3 0,-4 0 2 0,2 0-1 16,1 0-10-16,-3 0 6 0,3 0-2 15,-1 2 9-15,0-2-7 0,4 1 5 16,-4 2 3-16,5-1-13 0,-1 1-4 16,8 1-29-16,-4-2 7 0,3 0-11 0,2 0-16 15,3 0-7-15,1-2-18 0,3 3-164 16,0-1 231-16</inkml:trace>
  <inkml:trace contextRef="#ctx0" brushRef="#br0" timeOffset="11023.95">20369 4706 650 0,'0'-4'-2'0,"2"-1"15"0,0 1 6 15,-2 4 8-15,2-6 6 0,-2 6 3 0,2-3 3 16,-2 3 3-16,2-5 2 0,-2 5-12 16,0 0 0-16,0 0 15 0,0 0 15 0,0 0 8 15,8 12-2-15,-6-3 6 0,1 3 14 16,-3 3-5-16,0 7 1 0,-3 18 1 0,0 4-1 15,-10 15-6-15,0-1-4 0,0 2-5 16,-3 2-4-16,2-1 0 0,-6-1-12 0,2-3-1 16,-1 1-5-16,1-3-6 0,4 0-2 15,-1-2-4-15,5-13-1 0,-1 0-4 0,1-2-4 16,1-6-4-16,3-4-32 0,2-8-37 16,1-2-48-16,3-5-51 0,0-5-50 0,5 1-92 15,3-4-276-15,1-3-66 16</inkml:trace>
  <inkml:trace contextRef="#ctx0" brushRef="#br0" timeOffset="11421.56">21054 4899 1542 0,'3'-11'-7'0,"-3"8"20"16,0-2-4-16,0 2 4 0,0 3 0 15,-3-5 11-15,3 5 13 0,0 0 8 16,0 0-3-16,-22 8-2 0,14-2-7 0,-7 7 0 16,-4 1-4-16,-7 11-2 0,1 5-4 15,-6 8 0-15,0 0-3 0,-3 6-1 0,3 1-2 16,1 2 4-16,3-4-4 0,2 1-4 16,8-6-1-16,2-4 4 0,7 2-8 0,1-1 1 15,5-4-2-15,4-5 8 16,5 1-8-16,6 3 0 0,-1-5-1 0,1-9-2 0,4 0 3 15,-1-3-6-15,5-2 5 16,0 1-1-16,3-7-3 0,-2 2 6 0,-3-7 5 0,5-5 5 16,-4 2 7-16,3-7 5 15,1-2 6-15,-8 2-2 0,5-5 3 0,-2-8-6 16,-5 0-4-16,-1 4-5 0,-4 0 3 16,-3 2-8-16,-4 0 0 0,3 0-14 0,-5 2-22 15,-5 0-18-15,0 0-27 0,2-3-35 16,-6 5-38-16,-1 0-42 0,2 2-43 0,-1 3-371 15,1 1-94-15</inkml:trace>
  <inkml:trace contextRef="#ctx0" brushRef="#br0" timeOffset="23068.5">12695 6718 1509 0,'0'0'-91'0,"-4"3"16"0,4-3 4 15,-1 5 22-15,1-5 5 0,-5 3 5 0,5-3 7 16,0 0 18-16,0 4 8 0,0-4 2 16,0 0 10-16,0 0 7 0,2 6 1 15,-2-6 2-15,0 0 14 0,8 1-1 16,-1-1 0-16,-1 2-3 0,4-2-8 0,2-2 7 15,4 2-3-15,-4-1 7 0,7 1-9 16,2-2-2-16,9 0-4 0,-3-2-1 0,2 2 3 16,16-3-3-16,-5-1 8 15,2-1 0-15,-1 2 10 0,3 0-7 0,1-2 6 0,3-2-4 16,2 6 5-16,11-7 0 0,2 3 0 16,2 0 5-16,4 0-13 0,1 2 5 0,1-3-3 15,2 3-2-15,2 0-4 0,4 1 0 16,1 1 2-16,-1-3-6 0,5 5-1 0,0-5 3 15,-2 3-1-15,2 1-1 0,-1-2 0 16,4 1-2-16,1-1-1 0,-4 2 4 16,2-1 2-16,-4-3 4 0,-1 6 7 0,-2-1 1 15,-9 1 0-15,4-2-5 0,-3 4 1 16,-12-2 2-16,-2 3-2 0,0 1-7 0,-2-3-1 16,-2 1-3-16,0 0 3 0,0 0-3 15,1 1-2-15,-1-3 2 0,12 8-3 0,-10-7 1 16,1 1-5-16,-2 2-1 0,3-2 1 15,2-1-2-15,-3-1-1 0,11 6 1 0,-10-5 1 16,15 5 1-16,-2-3-4 16,-2 1-2-16,-1-2 2 0,0-1-1 0,-10 1 3 15,15 2-2-15,-5-2-2 0,-9-2-4 16,16 2 6-16,-2 4 0 0,-1-2 0 0,3-2 0 16,-6 0-1-16,4-2-4 0,0 1 3 15,-2 3-2-15,2 1-3 0,3-1 6 0,1-4-3 16,-3 6 3-16,4-6-4 0,-5 0-1 15,2 0 2-15,-3 2 0 0,3-2 2 0,-3 1-1 16,3-2-1-16,-1 2 1 0,-4 1 4 0,1 1-6 16,-11-1-1-16,10-4 2 0,0 7 2 15,-15-3-3-15,16 2 1 0,-16-2-1 0,3-2 7 16,0 2-6-16,-1-1-1 16,-1 3 2-16,2-4-1 0,-3 1 4 0,-4 0-3 15,3-1 1-15,-1 0-1 0,1 2 0 16,-1 0-2-16,-3-2 1 0,-4 0 3 0,7 2-4 15,-9-2 1-15,4 0 0 0,-12 0 2 16,-1 1 0-16,-3-1 2 0,1 2-4 0,-3-2 2 16,-1 3-3-16,-1-1 4 0,-2-2-3 15,-2 0 1-15,0 0 0 0,1 1 0 0,-6-1-3 16,5 2 2-16,-6-2-1 16,4 2 1-16,-2-2 0 0,-2 0 1 0,0 2-1 15,-1 0 0-15,-2 0 1 0,8 0 0 0,-4-1 4 16,6-1-8-16,1 2 4 0,-4 1 0 0,2-1 3 15,6-1-6-15,-2 3 2 0,3-4-3 16,0 1 3-16,-1 4-1 0,0-3 0 16,-2-1-1-16,0 1 1 0,3 0 2 0,0 2-2 15,-3-4 1-15,3 2 0 0,-2 0 3 16,4-1-4-16,0 1 3 0,-1 3-2 0,5-5-1 16,7 4 2-16,-1-1-3 0,5 1 3 15,-2-2-6-15,-2 3 6 0,4-1-1 0,-4-2 5 16,6 1-5-16,-4 2 3 15,7-1-3-15,-7-3-1 0,5 3 2 0,1-3-4 0,-5 4 3 16,3-4-1-16,-6 3 0 0,6-2-1 16,-8 2 6-16,-2-2-7 0,-6-2 2 15,11 2-5-15,-8-1 1 0,6 4-5 16,-7-4-2-16,-1-1-1 0,12 2-6 0,-4 4 1 16,7-5 0-16,-3 5 1 0,0-2-1 15,-3 0-5-15,6 0 4 0,-4-1-4 0,-4 3 1 16,3-4 4-16,-2 4 2 0,-6-4-2 15,8 1 3-15,-4 3 2 0,-5-4-1 0,-3-2 0 16,0 2 7-16,-3 0-1 0,-2-4 1 0,-2 2 1 16,2-2 0-16,-1 0 5 0,-3 2-1 15,-2-2-4-15,3 0 3 0,-6-1-4 0,1 1 11 16,-3 0-6-16,-1-2 2 16,-2 4 2-16,1-4-2 0,1 1 7 0,-5-2-4 15,3 4-2-15,-4-1 0 0,1-2 3 16,-2 2-3-16,-1-2-5 0,-1 2-18 0,-4 2-19 15,5-1-32-15,-7 1-32 0,6-4-45 16,-6 4-61-16,2-4-314 0,-2 4-30 0</inkml:trace>
  <inkml:trace contextRef="#ctx0" brushRef="#br0" timeOffset="24579.57">6288 8016 1344 0,'-10'4'-78'0,"-1"-4"21"0,3 1 2 15,1 3 12-15,6-2 20 0,1-2 12 0,-9 2 16 16,6-1 3-16,3-1 14 0,-8 4 4 16,8-4 6-16,0 0-3 0,-4 1 13 0,4-1 2 15,0 0-5-15,0 0 3 0,0 0 1 16,0 0 0-16,0 0 5 0,17 4 1 0,-2-2-3 15,5-2-3-15,12 0 3 0,16-2-8 16,3 0 1-16,4 0-2 0,15 1 1 16,5 1 9-16,7 0 2 0,1-4 3 0,5 4-1 15,2 4 0-15,7-4-7 0,3 1-1 16,3 1-5-16,26 0 7 0,-25-2-5 0,-1 2-6 16,3-2-7-16,24 2 8 0,-5-2-10 15,-21 0-4-15,-2 0-1 0,26 0 6 0,-2 0-11 16,-26 2-4-16,4-2 2 0,-6 0-3 15,-4-2 2-15,-1 2-4 0,-1 2 0 0,-6-2 3 16,1 3-2-16,-12-1 1 0,-3 0-3 16,-16 0-4-16,-2-2 3 0,-5 1 0 0,-3-1-3 15,-12 2 3-15,-7-2-1 0,-6 2-2 16,-2-2 6-16,-4 0 0 0,-1-2 5 0,-3 4 2 16,2-2-3-16,-5 0-1 15,0 0-2-15,1 2 2 0,-9-2 1 0,10 1-6 16,-3-1 1-16,-7 0-2 0,8 0-8 15,-8 0-17-15,0 0-32 0,8 0-35 0,-8 0-38 16,0 0-57-16,0 0-99 0,0 0-143 16,9 0-119-16,-9 0-45 0</inkml:trace>
  <inkml:trace contextRef="#ctx0" brushRef="#br0" timeOffset="25351.17">13507 8037 1444 0,'-25'-2'-37'0,"7"1"12"16,1-3 3-16,2 3 4 0,7-1 16 0,-3 0 10 15,3 2 1-15,2 0 7 0,6 0 4 16,-11 0 8-16,11 0 0 0,-6-2-7 0,6 2 1 16,0 0-1-16,0 0 6 0,0 0-6 15,0 0 6-15,21-5 0 0,-7 1 1 0,8 1-4 16,5-1-5-16,14-3 4 0,6 0-6 16,3 2 4-16,15-4-1 0,5 3-5 0,4 2 5 15,3-1-5-15,7-2-3 16,6 2 11-16,7 1 4 0,-1 1-6 0,35 3 1 15,-4-2 1-15,3 2-7 0,0 5 1 0,3-3-4 16,-1 2-3-16,-2-2 7 0,0 1-5 16,0-1-2-16,-6 4 2 0,2 0-2 15,-28-2-5-15,1-1 2 0,-2 3 3 0,-9-1-4 16,1 4 2-16,-8-2-2 0,-10 0-1 16,-1 2-5-16,-10 2 1 0,-8-4-3 0,-7-2 4 15,-5 1 0-15,-15-3-8 0,-1 1-2 16,-8-1-4-16,-2-1-2 0,1 2 3 0,-2-2-2 15,-4-1 2-15,-3-1 1 0,2 0-1 16,1 2 2-16,-5-2-15 0,-4 0-6 0,10 2-20 16,-10-2-32-16,6 0-20 0,-6 0-44 15,7 2-62-15,-7-2-257 0,6 2 29 16</inkml:trace>
  <inkml:trace contextRef="#ctx0" brushRef="#br0" timeOffset="31176.39">6951 9495 1153 0,'0'0'-62'15,"0"0"19"-15,-2-3 10 0,2 3 11 0,0 0 10 16,0 0-1-16,2-6 18 0,-2 6-2 16,0 0 3-16,0-4 5 0,0 4 9 0,5-1 4 15,-5 1-8-15,0 0 1 0,5-5 8 16,-5 5-9-16,7-2 13 0,-7 2-5 0,6-3 4 15,-6 3 5-15,7-2-4 0,-2-1 4 16,0 0 2-16,4 2-9 0,-1-3 3 0,5 2-3 16,1-2-1-16,1 0 3 15,3 3-8-15,6-4-1 0,1 0-6 0,3 0 10 16,0 0-7-16,12-2-1 0,5 1 0 16,-3 0 0-16,2 1-2 0,-1-1-7 0,4 1 5 15,1 1-6-15,-4 0 3 0,4 0-3 16,-3 1-3-16,-1 0 2 0,0 0-2 0,-8 3 3 15,9-2 3-15,-6 0-6 0,-8 0 1 16,11 0 1-16,7 0-6 0,-8 0 4 0,3 1 7 16,3 2-8-16,-12-1 2 0,13 0 1 15,1 2-4-15,-6-2 4 0,9 2-3 0,-7-2 5 16,5 4-6-16,1-2-4 0,2 0 4 0,-3 1 3 16,2 2 0-16,1-4-1 15,-1 3-3-15,-2 0 3 0,3 0-4 0,-2-1 8 16,-1 1-2-16,-2 0-1 0,1-1-8 15,-4 4 2-15,2-4 2 0,-4 3 5 0,-1-2-3 16,3 2-1-16,-1-3 2 0,-1-1-5 16,2 1 2-16,-3 1 8 0,2-1-8 0,-8 0 1 15,10-1 2-15,-2 0-4 0,0 0 7 16,3 0-2-16,-2 0-6 0,3 0-2 0,1-1 9 16,1-1-5-16,3 3 0 0,-1-1 3 15,0-1-5-15,1 2-3 0,2-1 5 0,-3 0 2 16,0 0-3-16,3-2 1 0,-3 3 2 15,1-2 0-15,0 1-1 0,0 0 1 16,1-2-3-16,-1 2 2 0,-1-2 11 0,-2 2-11 16,3-2 0-16,-1 4 2 0,0-3-3 15,1 1-2-15,1-2 4 0,1 2-4 0,0 1 7 16,-1-3-7-16,3 3 6 0,-1-1-7 16,-1-1 8-16,-1 1-1 0,1 0-4 0,2-2 4 15,-5 3 4-15,3-3-1 0,-3 2-1 16,8-4-3-16,-7 4 4 0,2-2-3 0,-3 1 3 15,3-1-5-15,0 0 1 0,-3 0 4 16,3 0-1-16,-1 0-6 0,1-1 7 0,-3 1-1 16,1-2 5-16,1-3-3 15,-1 5-2-15,-3-2 1 0,1-1 1 0,-3 1-3 16,0 1 0-16,-1-2 0 0,0 3 5 16,-5-2-4-16,5 0 7 0,-1 2 0 0,3-1-4 15,-6 1 6-15,4 0-3 0,1-2 9 16,3 2-6-16,-6-2-3 0,2 0 1 0,-1 2-2 15,3-4-2-15,-4 2 4 0,4 2-4 0,-6-1 0 16,-5-2 3-16,-6 3-4 0,3-2 5 16,-3 0-6-16,0 2 2 0,-3 0-2 0,-3-2-2 15,-4 4 2-15,-1-4 1 0,3 1-2 16,-6-1-2-16,1 1 2 0,-2 1 4 0,-3 0 0 16,1-2-6-16,0-1 3 15,-1 2-5-15,4-1 3 0,-4 0 0 0,1-2-2 16,1 2 2-16,1-2-2 0,3 3 1 15,-5-4 2-15,5 1-4 0,-3 3 1 0,1-3 1 16,-1-2 1-16,5 3-2 0,5-3 0 16,-2 2 2-16,3-2 2 0,-1 1-1 0,1-1 0 15,12 2 3-15,-6 1-1 0,-3-1-3 16,11 0 2-16,0 1 0 0,5 1-4 0,-1-3 2 16,5 4-2-16,-1-1 2 0,-2-2-3 15,7 4 2-15,1-2-3 0,-1 2 4 16,0 0 3-16,1-2-7 0,-2 2 1 0,-1 0 1 15,1 0 0-15,3-2-2 0,-4 2 3 16,-1 0-6-16,3 0 3 0,-5-3 0 0,2 5 0 16,2-6-1-16,-6 2 3 0,-1-2-3 15,6 2 0-15,-4 0 5 0,-1-4-2 0,2 3 2 16,1-3-1-16,-1 2-2 0,-2 1-2 16,2-3-1-16,1 2 2 0,-5 1-1 0,0-2-3 15,-2 0 8-15,0 1-3 0,1 0-3 16,-3 1 2-16,-7 0 0 0,-1 1-2 0,7-1 5 15,-7-1-1-15,-2 3-5 0,-1 1 4 16,1-5-1-16,-1 4 2 0,-4-1-2 0,5 0-3 16,0 0 3-16,-3 0 1 15,-2 2-4-15,2-2 5 0,-4 2-4 0,3 0 7 16,-5 0-4-16,2 0-5 0,-4 0 5 0,2 0-6 16,-2 0 5-16,-2 0-3 0,-2 0 5 15,0-2-4-15,2 4 5 0,-5-2-3 0,1 0-1 16,-1 0 2-16,-1 2-3 0,2-2 6 15,0-2-3-15,-3 2-2 0,1 0 2 0,-3 0 1 16,2 0-3-16,2-2-4 0,-1 2 5 16,-1 0 1-16,1 0 2 0,1 0-4 0,-1-2 0 15,2 2-1-15,-2 2 5 0,5-4-2 16,-4 2-3-16,3 0 6 0,-2 0-3 0,1 2 1 16,-1-2-1-16,0 2-4 15,2-2 2-15,2 0 1 0,-3 2-1 0,4-2 1 16,0 4-4-16,2-4 4 0,-2 2 0 15,10 0 1-15,2-1-2 0,10 4 8 0,-1-4-10 16,-1 5-1-16,4-3 6 0,3 3-7 16,-2 2 1-16,2-4 2 0,1 2 2 0,2-1 5 15,-1 3-5-15,-1-3 2 0,2 1-2 16,1 4-1-16,-3-3-3 0,2-1 3 0,0-1 1 16,-1 3 2-16,1-3-2 0,0 3 2 15,3-2-4-15,-1 1 2 0,10 1-2 0,-12-3 3 16,4 1-1-16,7 2-2 0,3-1 2 0,-12-1-1 15,-4-3-1-15,4 3 1 0,0 2 1 16,0-2 2-16,-2-4 1 0,-5 4-6 16,7-4 5-16,-7 1-1 0,4-2 2 15,-1 3-1-15,-2-2-3 0,5 2 1 0,-6 0 2 16,8 0-4-16,-2 0 2 0,1-1 0 16,-2-1-4-16,3 2 5 0,-3 0-1 0,0-1-1 15,2 2 1-15,2-2-2 0,-4 1-2 16,2 0 6-16,-1 1-2 0,-1 0 2 0,-1-2-3 15,1 2-1-15,-5 2 2 0,4-4-3 16,-1 4 2-16,1-3 1 0,-3 3-1 16,0-4 3-16,0 3-1 0,1-1-2 0,-2-1 1 15,2-2 1-15,-2 1 0 0,2 1-3 16,-1-2 3-16,0 3 1 0,1-4-5 0,-1 1 3 16,-2 0 0-16,0 0-1 0,0 0 0 15,0 1 3-15,-9-3-2 0,10 2-3 0,-10 0 4 16,12 0-5-16,-12-2 3 0,-1 2 1 15,-1-1-6-15,12-1 5 0,-5 0 0 0,-10 2-2 16,15 0 3-16,1-2-5 0,-8 2 1 16,-6-2-2-16,1 0 4 0,2 0-2 0,7 0 1 15,5 2 2-15,-9-1 0 16,7-1-2-16,2 4 2 0,1-4-2 0,1 1 3 0,-4-1-1 16,6 0-2-16,0 2 4 15,-4-2-3-15,6-2-1 0,-3 4 1 0,3-2-4 16,0 0 5-16,-3 0-2 0,2 0 1 0,-2-2 0 15,1 4 2-15,-2-2 0 0,-6-2 0 16,3 4-2-16,-8-2 1 0,-4 0 0 0,-1 0 4 16,1 0-5-16,-3 0 1 0,1 0 1 15,-9-2 1-15,2 2-6 0,-1 0 4 0,-8 0-3 16,3 0-3-16,-2 0 0 0,-2 0-5 16,-5 0-2-16,3 0-5 0,-8 0-13 0,8 0-9 15,-6 0-16-15,0 0-26 16,-7 0-13-16,12 2-26 0,-11 0-17 0,-1-2-59 15,12 2-246-15,-11 0 47 0</inkml:trace>
  <inkml:trace contextRef="#ctx0" brushRef="#br0" timeOffset="33148.48">6020 10440 1097 0,'0'0'-71'16,"-5"4"23"-16,5-4 16 0,-2 1 8 16,2-1 15-16,0 0 7 0,0 0 15 0,0 0-1 15,0 0 5-15,0 0 3 0,0 0 1 16,0 0-2-16,0 0 0 0,0 0-6 0,19 0 0 16,-13 0 0-16,5 0-4 0,-1 0 4 15,3-1 2-15,10-1 2 0,0 0-5 0,8 2-4 16,18-2 6-16,-1 1-6 0,9-1-6 15,1 2 3-15,19-2-2 0,0 0 8 0,0 2-8 16,10 0-9-16,-2 0 12 16,4 0 1-16,-1 0-3 0,2 4 1 0,7-4-1 15,2 0-8-15,-1 0 2 0,3 2 3 16,-3-1 4-16,-1 1-4 0,3 0 5 0,1-2-5 16,0 2 0-16,-2-4 2 0,1 2-1 15,1-2-2-15,-1 4-6 0,4-4 6 0,-4 0 2 16,2-1 2-16,-2 3-6 0,1-2-4 15,-5 0 6-15,-4 0 1 0,3 0-1 0,-3 2-3 16,-1-3-1-16,-6 0 9 0,0-1 1 16,-1 2-9-16,-2-1 11 0,-1-1-12 0,-1 0 0 15,-2-1 4-15,0 1 0 0,-6 2 3 0,0-4 1 16,-2 2-1-16,-3 1 2 16,-10 1-4-16,-4 2 0 0,0-2 0 0,-4 2-6 15,-1-2 8-15,-4 2 2 0,-6-2-3 16,-9 2-5-16,3 0 18 0,-7 0-10 0,-2-1-2 15,-3 1 4-15,-3 0-5 0,-2 0 3 16,-2 0-2-16,2-2 2 0,-5 2 3 0,0 0-2 16,1 0 0-16,-3 0 12 0,-1 0-10 15,1 0 1-15,-8 0-6 0,10 0 4 0,-3-4-1 16,-7 4-1-16,8 0-12 0,-8 0-12 16,7 4-28-16,-7-4-18 0,0 0-28 0,8 3-67 15,-3-1-170-15,-5-2 155 0</inkml:trace>
  <inkml:trace contextRef="#ctx0" brushRef="#br0" timeOffset="37535.67">6311 11908 847 0,'-7'2'-25'15,"7"-2"3"-15,-5 2 9 0,5-2 6 16,0 0 3-16,0 0-1 0,-5 4 19 0,5-4 0 16,0 0 4-16,0 0 12 0,0 0 6 15,0 0 6-15,17 2 9 0,-10-2-8 0,1 0 0 16,2 0-1-16,3 0 3 0,2-2-2 15,-1 0 5-15,1 0-2 0,3 0 6 0,2 0-5 16,7 1-6-16,0-6 2 0,-4 7-1 16,7-4-2-16,2 3-3 0,10-7-2 0,1 5-4 15,-1-1-2-15,5-2 2 0,-2 3-4 16,2-2 1-16,-1 1-6 0,0 1-3 16,0-3 3-16,1 5-2 0,0-3-5 15,0 0 2-15,-1 0-4 0,5 1-2 0,-3 0-1 16,0 1-1-16,1-1 1 0,1-1 0 15,-2 2-3-15,1 0 2 0,-2 0-1 0,3 2 0 16,2-1-4-16,-7-1 3 0,4 4-2 16,-1-4-2-16,0 4 2 0,3-4 0 0,-5 2-6 15,3 0 0-15,-2 0 4 0,-1 2-4 16,3-2 3-16,-1 0 4 0,1 0-4 0,-4 0-4 16,5 0 7-16,-3 0-3 0,1-2 1 15,1 2-3-15,-3-2 0 0,2 0 0 0,-2 2 3 16,3-2-3-16,-6 0-3 0,2 0 3 15,-8 2 0-15,10-2 4 0,-5 1-1 16,-1-4-5-16,-2 5 0 0,-8-3 0 0,0 1 5 16,-1 0-4-16,1 0 2 0,11-2-1 15,-7 3 3-15,-5-1-2 0,2 0 1 0,8-4-1 16,-7 4 4-16,-4-1-2 0,1 0-2 16,4 1 3-16,-6-1 0 0,4-1-5 0,0 2-1 15,-3 0 2-15,0-2-1 0,3 4 4 16,1-1-4-16,-1-2 3 0,1 3 0 0,9-1 0 15,-3-1-5-15,-11-2 3 0,4 2-1 16,1 2-3-16,-1-1 2 0,4 1 2 0,-5-2-2 16,4 2 2-16,-2 0 0 15,1-3 0-15,-3 3 3 0,4 0-2 0,-3 0-2 16,0 0 1-16,-2 0 3 0,2 0-5 16,0-1 8-16,-1 2-5 0,-1-1-4 0,4-1 3 15,-6 1 1-15,2 0-3 0,4 0-1 16,-3-2 6-16,-2 2-5 0,18 0-1 0,-12-2 3 15,-3 2 1-15,-1 0 0 0,1-2 3 16,0 2-3-16,-2-2-1 0,0 2-1 0,2-2 1 16,-1 0-1-16,1 0 1 0,-1 2-1 15,0-1 6-15,1 1-6 0,8-5 0 0,-2 3-1 16,-7 1 4-16,13-4-5 0,-10 3 2 16,8-3 0-16,-7 4 5 0,0-1-3 15,-5 0-1-15,15-2-1 0,-3 2 1 0,-7-1 2 16,7-2-2-16,-9 4-2 0,-1-1 2 15,2-2 2-15,-5 2-4 0,0 1 2 0,11-4 0 16,-3 4 1-16,-9-1 0 0,2 0-1 16,-3 2 1-16,-2-2-1 0,0 0 0 0,-3 2 1 15,1-2-2-15,-1 2 3 0,3-2-3 16,-1 2 1-16,-3 0-1 0,2 0-2 0,-2 0 2 16,2-1 3-16,0 1 0 0,-4 0-1 15,2 0-2-15,-2 0 2 0,0 0-4 0,0 0 5 16,2 1-6-16,-6-1 6 0,3 0-2 15,-1 2-1-15,0-2 2 0,-1 0 3 16,2-2-6-16,-4 2 1 0,3 0 2 16,-1-1 1-16,-1 1 0 0,7-2-1 0,-5 2-2 15,3 0 0-15,1 0 3 0,-2-3-3 16,2 6-1-16,3-6 2 0,-4 3-1 0,5 0 0 16,-2 3 1-16,1-3 0 0,1 0-3 15,-5 2 3-15,5-1 4 0,-1-1-4 0,-1 2-1 16,0-2 4-16,2 2-5 0,-1-2-1 15,1 0 0-15,-2 2 5 0,2-2-1 0,0 0 3 16,0 2-3-16,2-2-3 0,3 2 2 16,-5-2 2-16,5 2-4 0,-5-2 2 0,6 0 2 15,-1 1-4-15,-3 1 3 0,-2 1-1 16,4-3-1-16,-2 1-1 0,5 1 4 16,0 2-4-16,-1-4-2 0,-2 3 1 0,6 0 4 15,6-1-5-15,-5-1 2 0,-5-1 3 16,11 4-7-16,-6-2 3 0,-5 0 5 0,3 0-2 15,-3 0 0-15,1-2 1 0,0 0-6 16,-1 3 7-16,-2-3-8 0,3 0 2 0,-1 3 0 16,-2-3 1-16,3 2 5 0,0-2-4 15,-3 0 1-15,0 0-1 0,3 0 3 0,-2 0-1 16,-2 1-3-16,4-1 4 16,0 0 3-16,-4 0-8 0,0 0 5 0,1 0 0 15,-6 2 1-15,7-2-2 0,-5 0-4 16,1 0 8-16,-3-2-1 0,0 4-2 0,-1-2-1 15,2-2-1-15,-3 2 2 0,-1-1 2 16,4 1-6-16,-3-2 1 0,1 2 3 0,2-3 3 16,1 3-7-16,-4 0 0 0,4-2 3 15,-1 2-1-15,-4 0 3 0,3 0-1 0,1 0-3 16,1 0 2-16,-4 0-1 0,1 2 0 16,5-2 3-16,-5 3-3 0,-1-1 0 0,3-2 0 15,-1 1-1-15,-3 1 0 0,4 0 2 0,-1-1-2 16,-3-1 1-16,3 2-6 15,-1 0 8-15,-2 1 1 0,-3-3 1 0,6 1 1 0,-6-1-3 16,0 2-3-16,1-2 0 16,-3 2-1-16,2-2 0 0,0 0 2 0,-2-2 6 15,0 2-6-15,0 0-2 0,-3 0 2 16,-1 0 0-16,1 0 2 0,-4-2 2 0,2 2-3 16,-3 0 0-16,-7 0 0 0,13 0 3 15,-6 0-5-15,-7 0 4 0,8-1-2 0,-8 1 1 16,7 0-2-16,-7 0 2 0,10 0-1 15,-10 0 1-15,3-3-4 0,-3 3 5 0,9 0-2 16,-9 0-2-16,0 0-2 0,0 0 3 16,0 0-5-16,0 0 7 0,8 0 1 15,-8 0 0-15,0 0-3 0,0 0 1 16,0 0-3-16,8 0 2 0,-8 0-1 0,0 0 3 16,0 0-2-16,0 0-1 0,0 0-3 15,0 0 7-15,0 0-1 0,0 0 0 0,0 0-1 16,5 3 2-16,-5-3-5 0,0 0 5 0,0 0-4 15,0 0 4-15,0 0-4 0,0 0 5 16,0 0-1-16,0 0 1 0,0 0-4 0,0 0 0 16,0 0 1-16,0 0 2 0,0 0 0 15,0 0 0-15,0 0-4 0,0 0 0 0,0 0 2 16,0 0-3-16,0 0-1 0,0 0-9 16,0 0-6-16,0 0-18 0,0 0-22 15,0 0-23-15,0 0-40 0,0 0-31 16,0 0-78-16,0 0-203 0,0 0 56 0</inkml:trace>
  <inkml:trace contextRef="#ctx0" brushRef="#br0" timeOffset="38973.89">20268 11907 1100 0,'0'0'-52'0,"0"0"11"0,0 0 16 16,-6 0 6-16,6 0 4 0,0 0 18 0,0 0-6 16,0 0 10-16,0 0-4 0,0 0 10 15,0 0-4-15,0 0 0 0,0 0-1 0,0 0 8 16,0 0-4-16,0 0 0 0,0 0-3 15,17-7-1-15,-17 7 0 0,10-2-2 0,-4 2-2 16,5 0 0-16,-3 0 8 16,2-2-4-16,1 2 3 0,1 0-1 0,1-1 6 15,4 0 3-15,-2 1 0 0,6 0-6 16,-5 0 13-16,6 0-5 0,-2-2-7 0,3 2 2 16,3-3-3-16,-1 3-1 0,3-2 0 0,-3 2 2 15,6 0-9-15,0 0 8 0,16-1-7 16,-4-1 2-16,4 2 1 0,-1 3-1 0,0-3-4 15,0 0 1-15,5 0 2 0,-3 0-7 16,2 2 13-16,1-2-2 0,2 0-5 0,-3 0-11 16,-2 3 7-16,2-3 3 0,3 2 4 15,-5-1-10-15,0 0 5 0,1 1-1 16,-12-2 2-16,6 4-5 0,-6-3 2 16,-5 3 1-16,-3-3-5 0,5-1 2 0,-5 2 5 15,0 0-10-15,0-2-1 0,-6 2-2 16,5-4 3-16,-5 2 1 0,0 0-3 0,-2 2 1 15,3-2 9-15,-6 0-12 0,1 0-5 16,-2-2 4-16,-2 2-22 0,-1-2-10 0,-2 2-15 16,0 0-22-16,-2 0-21 0,0 0-48 15,-2 2-161-15,1-2 174 0</inkml:trace>
  <inkml:trace contextRef="#ctx0" brushRef="#br0" timeOffset="41164.49">8741 13244 776 0,'-4'-2'-21'16,"-2"0"7"-16,-1 0 12 0,2 0 5 15,-2-2 2-15,-1 3 0 0,1-1 21 16,7 2-1-16,-8-4 11 0,3 2 8 0,2 0 12 16,3 2-6-16,-9-5-2 0,7 2-5 15,2 3 1-15,-4-3-4 0,4 3-1 0,-4-6-8 16,4 6 1-16,0-4-9 0,0 4-2 15,7-5-1-15,-6 3 3 0,3-2-2 0,5 2-8 16,-3 0 1-16,4-1-10 0,3-2 12 16,2 2-7-16,2-1 1 0,3 0 6 0,4 0-11 15,3 1 2-15,1-1-3 0,0 0 0 16,2 2 4-16,12-4 0 0,5 3-8 0,-17 1 8 16,15-2-3-16,-1 0-7 15,0 1 14-15,7-1-16 0,-3 0 9 0,4 0-5 16,0 1 3-16,13-2-3 0,-8 2 2 15,10 1-2-15,5 0 1 0,-3 0-6 0,5 2 8 16,-2-2-1-16,2 0 7 0,-1 2-8 16,6 0-4-16,-8 2 4 0,5-2-9 0,-8 4 10 15,11 0-4-15,-6-4 3 0,4 2 2 0,-1-1-1 16,0 1-1-16,-1 3-6 0,3-2 1 16,0 3-4-16,-1-2 0 0,3 1-4 0,-3 1 3 15,1-1-10-15,0 1 5 0,-7-2-10 16,-2 0 11-16,3 1-1 0,-7-1-8 15,-8 0-4-15,-5-2 12 0,3 0 6 16,1-2-1-16,-4 0-5 0,-1-2 2 0,-5 0 4 16,4 2-5-16,-8-2 3 0,0-4-4 15,-6 6 8-15,-9-1 5 0,0-1-9 0,-2 0 5 16,-3 0 8-16,-1-2-5 0,0 4 2 16,-3-3-1-16,0 3 3 0,-1-5 3 0,0 3-3 15,-1 1 1-15,-2-1 5 0,4 0-1 16,-1 0-3-16,-3-2 0 0,2 2 2 0,6 1 3 15,-4-3-4-15,6 2-3 0,-6 0 4 16,4 0-2-16,-2 2 0 0,1-2 0 16,3 1 8-16,-4 1-19 0,2-2 6 0,-1 2 2 15,1-3 6-15,0 3-3 0,-2-2-6 16,3 1 5-16,1 1 0 0,-6-2-1 0,4 2-4 16,-6 0-2-16,3-2 4 0,2 0 6 15,-4 2-6-15,0 0-3 0,2 0 2 0,-5 0 3 16,5 0 1-16,-2 0-6 0,1-2 9 15,0 2-8-15,5-2 1 0,-2 2 4 0,0-2-2 16,3 1 0-16,-6 1 1 0,1-2-4 16,-3 2-1-16,1-3 1 0,3 3 5 0,0 0-1 15,2 3-6-15,-4-6 0 0,4 3 5 16,-7-2 0-16,5 2 5 0,0 0 2 16,2-1-6-16,-4 1 0 0,6-2 0 15,-6 1-5-15,6 1 1 0,-1-2 0 0,-2 2 0 16,2-2 1-16,-4 2-2 0,3-3-2 15,0 3 6-15,-5 0 0 0,-1-2-4 0,-1 2 12 16,-3 0-13-16,1-1 7 0,-2 1-5 16,0 0 2-16,-6 0-4 0,4 0 6 0,-9 0 4 15,13-2-5-15,-10 2 3 0,-3 0-5 0,12-2 9 16,-12 2-6-16,8 0 4 0,-8 0-10 16,5-2-5-16,-5 2-9 0,0 0-28 0,0 0-11 15,9 2-25-15,-9-2-24 0,0 0-53 16,3 4-139-16,-3-4 186 0</inkml:trace>
  <inkml:trace contextRef="#ctx0" brushRef="#br0" timeOffset="156716.87">5763 14374 831 0,'0'0'232'0,"-2"-6"-93"0,2 6-50 15,0 0-17-15,-2-7-30 0,2 7-1 0,0 0-5 16,0 0 6-16,-2-3 7 0,2 3 4 16,0 0-3-16,0 0 2 0,0 0-1 0,0 0 1 15,0 0-5-15,0 0-6 0,0 0 0 16,0 0-2-16,0 0 3 0,11 0-5 0,-11 0 0 15,0 0-3-15,15 0-2 16,-10 2-2-16,5-1-3 0,-2-1-1 0,-1-1-3 16,4 1-3-16,4 0 4 0,-3 0-4 15,3 0-1-15,2 0-5 0,0 0 2 0,1 0-2 16,4 0-2-16,1-2-1 0,2 0-5 0,-3 2 4 16,6-2-1-16,-1 2-1 0,5 0-1 15,-2-2 1-15,0-3 1 0,-2 1-2 0,1 3-3 16,1-1 3-16,0-2-1 0,-3 4 0 15,3-3-2-15,-2 1-1 0,-1-2-1 0,1 1-1 16,-1 1 4-16,3-1 1 0,-1-1 0 16,1-1-2-16,-2 3-2 0,0-4-3 15,1 3 3-15,1 1 3 0,4-3-7 0,-8-1 2 16,15 1 4-16,-10 3-4 0,-1-1 4 16,-3-1-2-16,5 0 0 0,-4 1-1 15,4 3 2-15,-5-5-2 0,5 3 2 0,-3 0 0 16,-3 2-2-16,0-2-1 0,6 2-2 15,-2 0 4-15,2-1 0 0,-4 1 0 0,2-2 1 16,-1 0-1-16,4 2 6 0,-1-2-6 16,10-1-2-16,-6 3 0 0,0-2 3 0,5-2-2 15,3 0-2-15,-6 4-1 0,4-4 6 16,-4 3-1-16,6-4 1 0,-6 3-4 0,4 1 1 16,0-3-2-16,2 0 5 0,-11 2 0 15,2 1-3-15,-5 1 1 0,2 0 1 0,14-6 1 16,-4 6 0-16,-3-2-1 0,2-2-2 15,1 2 3-15,0-1 2 0,0-2-5 16,3 4 0-16,-4-5 1 0,3 2 2 0,0-2-3 16,1 2 2-16,-2 1 1 0,4 0-1 15,-3-2-2-15,-1 4-1 0,2-3 3 0,-1 2-3 16,-4 2 0-16,2-2-1 0,-4 0 1 16,-7 2 2-16,0 0-2 0,2 0 4 0,14 0-2 15,-12 0-1-15,2 0-2 0,-6 0 2 16,13-2 0-16,3 0 2 0,-6-1-2 0,5 0-1 15,-1-1 0-15,-2 3 0 0,2-2 4 16,1 1-2-16,-10-1-2 0,8 0 3 16,-2-1 0-16,-9 4-4 0,0-2 0 0,7 0 3 15,-4 0-4-15,-5 0 4 0,1 1 1 16,2-1-3-16,-3-1 0 0,1 1 0 0,0 1-2 16,-1-1 6-16,3 0-1 0,-6 0 0 15,4 2-3-15,-2-1 2 0,-1 1 0 0,-1-3-1 16,0 0 1-16,-2 3-1 0,2-2 3 15,-3 0-2-15,2 2-1 0,-4-2 3 0,0 0-3 16,-1 0-1-16,5 2 3 0,-2 0-1 16,-5-2 1-16,2 2-3 0,0-1 4 0,1 1-4 15,0-2 4-15,1 2-2 0,-4-3 4 16,3 3 5-16,1-2-6 0,-8 4 2 16,8-4 0-16,-8 2-4 0,1 0 3 15,2 0 0-15,-3 0-1 0,-1 0 0 0,0 0-4 16,0 0 0-16,0 0 3 0,-3 0-4 15,-2 0 2-15,1 0 1 0,2 0-1 0,-5 0 0 16,0 0 1-16,4 2-1 0,-9-2-2 0,6 0 3 16,-5 3-1-16,-4-3 3 0,10 0 1 15,-10 0 3-15,11 0 1 0,-11 0-4 0,6 0 2 16,-6 0 3-16,0 0-4 0,10 0 4 16,-10 0 5-16,0 0-3 0,0 0-4 0,7 0-1 15,-7 0 14-15,0 0-7 0,0 0-6 16,6 2 3-16,-6-2-1 0,0 0-6 15,0 0 4-15,0 0-2 0,0 0 8 16,0 0-6-16,0 0-3 0,0 0-1 0,0 0 3 16,11 0-8-16,-11 0 7 0,0 0-4 15,0 0 4-15,0 0-2 0,0 0 1 0,0 0-5 16,0 0 2-16,0 0 0 0,0 0 2 16,0 0-5-16,3 0-2 0,-3 0 5 0,0 0 0 15,0 0-3-15,0 0-1 0,0 0-1 16,0 0 0-16,0 0 1 0,0 0-5 0,0 0-13 15,0 0-11-15,0 0-19 0,0 0-28 16,0 0-39-16,0 0-46 0,0 0-48 16,0 0-73-16,0 0-151 0,0 0-158 0,0 0-91 15</inkml:trace>
  <inkml:trace contextRef="#ctx0" brushRef="#br0" timeOffset="160188.01">15361 14413 1529 0,'-4'-2'-70'0,"-3"-1"12"15,6 1 18-15,1 2 5 0,-5-2-1 0,5 2 24 16,-6-2 10-16,6 2 8 0,-2-5 7 15,2 5-2-15,0 0 7 0,-6-2 0 0,6 2 3 16,-3-3 0-16,3 3-7 0,0 0 7 16,0 0 5-16,0 0-7 0,0 0-2 15,11-4 2-15,-11 4 7 0,9-4-8 16,-6 1 5-16,6 1-5 0,-3-1 0 0,5-3 0 16,2 4 3-16,-3-3-5 0,5 0 6 15,1 1 1-15,1-1 1 0,2-1 4 0,-1 1 1 16,9 0-4-16,-5-2 6 0,-1 3-2 15,6 1-2-15,1-3 1 0,9-3-1 0,1 2-6 16,-2 2 0-16,9 1-3 0,-4 1-1 16,5-1 4-16,0 2-8 0,5 1 2 0,-3-3-2 15,2 2 2-15,2 2-5 0,1-2-3 16,-2 4 0-16,-1-4-3 0,0 2 2 0,3 0-4 16,-1 2-1-16,-3 0 2 0,3-4 5 0,1 0-5 15,-3 0-2-15,0 2 1 16,1-2-3-16,2 1 1 0,-1-4 3 0,-2 8-2 15,0-6 6-15,3 1-7 0,-1 0 0 16,-2 2-2-16,1 0 1 0,-5-2-1 0,4 2 5 16,-3-3-1-16,-1 3-2 0,-10-2 0 15,-4 0 3-15,-4 0-2 0,4-1 0 0,8-3-2 16,-8 4-2-16,-5-2 5 0,-2 0-2 16,-4 0-2-16,0 3-3 0,-3-1-9 0,-3-2-2 15,0 2-9-15,0 0-7 0,-3-1-7 16,1-1-18-16,-5 2-12 0,3 2-25 0,-7-4-26 15,3 4-24-15,-7 0-48 0,7 0-272 16,-7 0 29-16</inkml:trace>
  <inkml:trace contextRef="#ctx0" brushRef="#br0" timeOffset="162195.31">11647 15399 1205 0,'0'-5'-38'0,"0"5"10"15,0 0 7-15,0-4 7 0,0 4-2 0,2-6 12 16,-2 6 4-16,3-3 22 16,0-2-6-16,-3 5 7 0,8-2 5 0,-2 1 5 15,-6 1-4-15,11 0 5 0,-2 0-5 16,-4-2 3-16,3 2-7 0,4 0 7 0,-2 0 3 16,3 0-8-16,-3 0-1 0,7 2 5 15,2-2-7-15,-5 0-5 0,12 0 4 0,-5 0-2 16,10-2 1-16,-2 2-6 0,3-2-3 15,2 2 4-15,12-4-7 0,1 2 2 0,5 0 1 16,-2-3-1-16,0 1-4 0,0 3-2 16,1-3-2-16,-3-3 0 0,2 4-1 0,0-3-2 15,2 4 4-15,-9-1-3 0,6 1 2 16,-6 0 3-16,4 0-5 0,-3 0 0 16,-4 2-1-16,3-1-1 0,6 1 1 0,-3 0 0 15,3 1 4-15,-6 1-4 0,4-2 0 16,-1 2 3-16,-2 0-2 0,5 0-3 0,-4-2 3 15,2 3 0-15,-4-1 0 0,6 0-2 16,-1 2 4-16,2-4-4 0,1 3 5 0,-1-1 4 16,1 3 1-16,1-1-4 0,0-3 0 15,-2 1 4-15,5 0-2 0,-3 2-3 0,3-1 3 16,-2-1-3-16,3 0 2 16,-1 2 0-16,0-1-2 0,2 2-1 0,-5-3 0 0,1 0 1 15,-1 3-3-15,13 1-3 16,-13-5 8-16,3 3-4 0,0-2-1 0,1 2-1 15,-5 0 2-15,3 0-2 0,-1-2-3 16,-3-1 5-16,1 3-1 0,-1-2 1 0,-7 0 0 16,6 2-1-16,-4-4 0 0,-2 1 0 15,-5-1 0-15,6 2 1 0,-9 1-1 0,-3-3 0 16,2 0 0-16,-5 0 2 0,0 1-4 16,-6-1-6-16,3 0 9 0,-7 2-6 0,0-2 7 15,-3 2 1-15,-2-4-3 0,-2 4-5 16,1-2 2-16,-3 0-6 0,-4 0-16 0,3 2-20 15,-6-2-26-15,-3 0-30 0,12-2-39 16,-12 2-68-16,5 2-253 0,-5-2 33 16</inkml:trace>
  <inkml:trace contextRef="#ctx0" brushRef="#br0" timeOffset="163792.17">4252 16671 1200 0,'5'-2'-43'0,"-1"1"3"15,-4 1 10-15,10-4-2 0,-6 2 10 16,5 0 8-16,-1 0 2 0,2 0 0 16,2-2 9-16,-2 0 5 0,2 1 11 15,5-1-7-15,-1 0 3 0,-1 1 13 0,5-1-8 16,-2 2 1-16,-3-2-3 0,2 4 0 15,3-2 1-15,4 1-2 0,-3-4 1 0,4 5-5 16,4 0-1-16,5 3 4 0,-1-3-3 16,15 3-3-16,1-3 10 0,1 6-16 0,5-6 10 15,2 6-2-15,14-5-1 0,-2 1-3 16,3-2-2-16,-3 2 1 0,1 2 14 0,0-2-12 16,2-1-3-16,-1-1 0 15,3 0-4-15,1 2 4 0,3 0 4 0,-5 4-5 16,5-6 2-16,-1 2 3 0,3-4 4 15,4 4-8-15,1-2 4 0,0-2-2 0,1 4 7 16,2 0-8-16,-1 0-5 0,0-6 5 16,2 1-7-16,1 0 9 0,5-1-1 0,-5 1 2 15,2-1 3-15,0-3 2 0,3 1-2 16,-1 2 6-16,-4 1 6 0,-1-2-7 0,-5 3-4 16,-4-1 4-16,-5-1-3 0,0 0-3 15,-5 1 0-15,-1-2-1 0,-4 0 3 0,-10 2 0 16,-5-5 1-16,0 4-4 0,1 0 4 15,-3 0-4-15,-1 1 5 0,-4-2 3 0,-1 0-7 16,-6 3 9-16,-9-4 3 16,0 3-6-16,-1 1-2 0,-7 0 3 0,2 0-7 15,-5 0 4-15,-1 0 13 0,-5 1-13 16,3-1-3-16,-2-1 0 0,-5 1 0 0,4 0-5 16,-3 2 8-16,-7 0-7 0,12-1-11 15,-5-1-17-15,-7 2-26 0,8 0-30 0,-2-2-34 16,-6 2-64-16,5-2-205 0,1 0 105 15</inkml:trace>
  <inkml:trace contextRef="#ctx0" brushRef="#br0" timeOffset="168833.22">7136 17797 954 0,'0'0'-60'0,"-3"3"13"0,-2-1 6 0,5-2 7 16,-3 5 2-16,3-5 12 0,0 0 1 15,-4 1 12-15,4-1 11 0,-6 2-3 0,6-2 5 16,0 0 13-16,-4 4-1 0,4-4 0 15,0 0 1-15,0 0 1 0,-3 4-5 0,3-4 2 16,0 0-1-16,0 0-5 0,-2 2 0 16,2-2 7-16,0 0-9 0,0 0 1 0,0 0-4 15,0 0-6-15,0 0 8 0,0 0-2 16,0 0-4-16,0 0 7 0,-1 5-5 0,1-5-1 16,0 0 6-16,0 0-7 15,3 6 0-15,-3-6 2 0,5 2 6 0,-5 1 4 16,0-3 0-16,7 5 9 0,-6-4-8 15,-1-1 5-15,4 4-5 0,3-2-3 0,-3 0 4 16,0 0 2-16,4 0-7 0,-3-1 5 16,3 1 5-16,1 0-6 0,-1 0 4 0,2 0-6 15,5 0 0-15,0-2-2 0,-3 2-1 16,5-2 4-16,3 2-4 0,-2-2 1 0,3 1 1 16,0-1-2-16,-1 3 5 0,7-3-5 15,-2 2-1-15,-2-2 8 0,2 0-3 0,4 0 3 16,2-2-6-16,-1 2 1 0,-1-3 5 15,1 2-11-15,2 1 6 0,-6-4-3 0,6 2 6 16,-3 0-11-16,3 0 2 16,-3 0 3-16,0 0-3 0,1-1 0 0,0 1 0 15,-1 2-6-15,11-6 3 0,-9 4-3 16,-4 1 4-16,3-4 1 0,12 2-2 0,-7-1-7 16,5 0 6-16,-2 2 5 0,-9 0-4 15,13-1 0-15,-6 1-5 0,-7 0 7 0,3 2 0 16,-1-2-3-16,-2 2-2 0,3 0 0 15,1 0 2-15,-1-2-4 0,2 2 4 0,-3 2 0 16,4-2-6-16,-3 0 6 0,4 0-2 16,8 0 0-16,0 2 2 0,-6-4-7 15,6 2 7-15,-6 0-2 0,8-2 5 16,-8 2 1-16,-5 0-8 0,14 0 4 0,-4-2 2 16,2 1 1-16,1 1-3 0,0 0 4 15,1 0 5-15,-2-2-1 0,2 2 3 16,-2 0-2-16,0 0-3 0,2 0 6 0,-4 0-4 15,6 2 1-15,-4-4-2 0,4 4 2 16,-3-2-3-16,4 1 0 0,-3 1 2 0,3 0 0 16,-1 0-3-16,-4 0-2 0,3 2 2 15,1-3-2-15,-1 1 1 0,1 2-3 0,-6-2 3 16,6 3 0-16,-6-3-2 0,4 3 2 16,-1-4 3-16,-2 5 8 0,5-2-3 15,-3-2 6-15,0 1-5 0,0-1 1 16,-2 0-2-16,2 2-3 0,1-2-2 0,-1 1 4 15,0 0-4-15,2-3-1 0,3 3-1 16,-6-3 3-16,6 2-1 0,-5 0-4 0,2-2-5 16,1 2 5-16,-3 0 0 0,-8-2-1 15,6 2-1-15,0 0 0 0,-9-1-2 0,-1-1 2 16,-3 2 2-16,1-2-4 0,0 0 2 16,11-2 0-16,-3 2-2 0,-8 0 2 0,15-1-5 15,-10 1 5-15,-6-2-5 0,11 0 4 16,-5 2-3-16,-9 0 1 0,4 0 4 0,2-2-3 15,-5 2 2-15,3 0 0 16,1 0-4-16,-4 0 3 0,5 0 0 0,-3-2 0 16,13 2-1-16,-6-2 0 0,-4 2 1 15,-3 0 3-15,16 0-6 0,-10 0 1 0,-1 0 0 16,8-2 0-16,-6 2 2 0,4-1-1 16,-7-1 0-16,-3 2 0 0,0-3 5 0,-3 3-3 15,0-1-5-15,-2-1 5 0,-2 2-4 16,-1 0 2-16,-6 0 3 0,4-2-4 0,-6 2 0 15,-1 0-5-15,2-2-15 0,-5 2-31 16,3-2-28-16,0 0-50 0,-3 0-57 0,1 0-348 16,0 1-36-16</inkml:trace>
  <inkml:trace contextRef="#ctx0" brushRef="#br0" timeOffset="170663.37">19769 18056 1342 0,'0'-4'-67'0,"0"4"7"0,0-7 14 16,0 7 2-16,0-6 8 0,0 6 6 16,0-5 4-16,0 5 13 0,2-5-17 15,-2 5 9-15,1-3 2 0,-1 3 2 0,5-4-2 16,-1 2-3-16,-4 2 10 0,8-2 7 15,1 2-13-15,-3-2 9 0,4 2-4 0,2 0 7 16,-2 0 0-16,2 0 2 0,3 2-5 16,-2-2 6-16,4 2-3 0,-3-2 7 0,3 2-1 15,4 0-7-15,0-2 7 0,-1 0 0 16,4 2 2-16,-3-2 2 0,1-2-6 0,8 0 4 16,-3 2 3-16,1-2 2 0,16-4-8 15,-2 3 2-15,0-3 10 0,-2 0-6 16,0-1-4-16,0-1 5 0,1-2-1 15,1 3-2-15,3-2 3 0,-1-1 1 0,-1 2 12 16,6-1 3-16,-1 0-6 0,2 1 3 16,12-3 13-16,-2 2 10 0,4 1-8 0,1 0-6 15,2 0 7-15,-2 5-13 0,2-1 5 16,-10 2-9-16,-4 2 3 0,2 2-1 16,-3-2-5-16,-7 4-5 0,-8-2-6 0,-5-1-22 15,-11 2-26-15,0-1-25 0,-3-2-32 16,-8 1-38-16,-2 1-157 0,2 0 186 0</inkml:trace>
  <inkml:trace contextRef="#ctx0" brushRef="#br0" timeOffset="173817.65">9109 18861 795 0,'0'0'-1'0,"-11"4"10"0,11-4 2 15,-8 0 0-15,8 0-2 0,-6 0-4 16,6 0 19-16,0 0-13 0,-11 0 13 16,11 0-6-16,0 0-5 0,-4 2 8 15,4-2-2-15,0 0 3 0,-9 1-1 0,9-1 2 16,0 0-7-16,0 0-3 0,0 0 4 15,0 0 3-15,0 0-5 0,0 0 3 0,0 0-10 16,-3 0 3-16,3 0-5 0,0 0 4 16,0 0-8-16,0 0 5 0,0 0 3 0,14 6 1 15,-8-6-10-15,2 2-1 0,1-2 6 16,2 0 0-16,6 0-1 0,-1 0 2 16,-1 0 0-16,10 0-2 0,2-2 0 0,3 2 1 15,1-2-7-15,15 0 6 16,-2 2-1-16,4-2 3 0,1 2-9 0,-1-1 4 15,2 1-4-15,1 0 6 0,2 0-2 16,1-2 6-16,1 0-12 0,-3 2 5 0,1-2 6 16,2 2-11-16,-5 0 9 0,0 0-2 15,0 0-3-15,1 2 7 0,-3-2-14 0,0 2 10 16,-4-2-1-16,3 2 0 0,-4-1 7 16,-1 3-11-16,-5-2 0 0,-7 2 2 0,13-2-2 15,1-1 0-15,-11 4 0 0,-1-3 5 16,-1-1-4-16,1-1-5 0,-1 0 10 0,-1 4 0 15,1-2-2-15,-2-2-1 0,3 0-2 16,-4 2 2-16,-3 0 6 0,2 2-13 0,0-3 8 16,-6 1-3-16,2 0 0 15,1-2 7-15,-2 2-2 0,-1-2 1 0,4 2 4 16,2-1-13-16,-3-1 4 0,-1 0-9 16,2 0 8-16,0 0 7 0,2-1-8 15,1-1-2-15,-3 0 7 0,4 2-8 0,3-2 5 16,-3 0 0-16,0 2-1 0,5-3 1 15,-3 3-5-15,1-2 3 0,3 2 1 0,-3-2 4 16,1 2-3-16,-1 0-1 0,15-2-2 16,-4 2 5-16,-4 0 3 0,4 2-8 0,-5-2 3 15,-6 0-3-15,2-2 6 16,-1 2-4-16,2 0 3 0,7-2 1 0,-4 0 1 16,-6 0 0-16,3 2-7 0,7-1 4 15,-5-1 0-15,4-1 7 0,-3 1-10 0,-9 1-2 16,0-1 1-16,1 0 5 0,2-2-1 15,-4 2 4-15,0-1-1 0,-1 1-4 0,-2 0-1 16,2-2 0-16,-3 2-4 0,-3-1 4 16,2 1-2-16,3-3 6 0,-3 2-5 0,-3 1 3 15,5-2 2-15,0-1 1 0,1 0-8 16,-1 4 7-16,-4-1-12 0,4-2 5 0,0 2 9 16,5 2-6-16,-3-1-2 15,5 1 4-15,-1 0 7 0,13-3-4 0,-10 3 0 16,-5 3-8-16,3-2 7 0,12 3-6 15,-9-4 3-15,10 2-2 0,-10 0 4 16,9 2 2-16,0-2-9 0,-2 1 7 0,2 1-3 16,-8-2 1-16,8 0 3 0,3-2 0 15,-4 3-2-15,1-1 0 0,4 3 5 0,-3-5-9 16,-1 1 5-16,0 1-4 0,0 0 3 16,-2 0 3-16,5 0-8 0,-8-2 7 0,-6 0-9 15,14 2 5-15,-14-4 1 0,2 2-2 16,-3 2 1-16,3-2 1 0,-5 0 4 0,0-2-1 15,4 2-7-15,-8 0 1 16,2 0 1-16,-1 0 7 0,0-2-5 0,-3 2 4 0,-1-2-8 16,0 0 6-16,-1 2 0 15,0-2-3-15,-1 2-2 0,3-1 6 0,-4-4-6 16,1 5 7-16,-2-2-1 0,1 1-4 16,4-3-1-16,-8 2-2 0,1 0-1 0,3 2 2 15,-3 0 4-15,-1-4 1 0,-1 3-4 16,-1-1-6-16,1-2 2 0,0 2 3 0,0 0-6 15,-3 0 10-15,3-1-1 0,-2 0-5 16,1 1-1-16,1-1 7 0,0 1-11 16,-1 0 8-16,-2 0 3 0,3 2-11 0,-2-4 11 15,-1 3-8-15,2-1-2 0,-2-1 0 16,-2 1 3-16,3-1 5 0,-3 1-5 16,3 0-1-16,-3 1 4 0,1-4-6 15,-3 5 6-15,0-1 2 0,-8 1-7 0,17-6 7 16,-9 2 2-16,4 2-1 0,-4-1 1 15,0-2-4-15,4 4 3 0,-12 1 2 0,20-6 3 16,-10 5-6-16,0-4 5 0,2 2 4 16,-2-1-15-16,0 0 6 0,3 0-9 0,-1 0 12 15,1 2 1-15,-3-3-6 0,5 3 3 16,-3-1 5-16,1 0-12 0,-2 1 10 0,-1 1-1 16,3-3-7-16,-5 2 3 0,-8 2 2 15,19-2-3-15,-11 0 11 0,4 0-9 16,-4 1-3-16,-3-1-4 0,-5 2 8 15,17-4-4-15,-17 4 3 0,15-2-2 0,-8 0-8 16,-7 2 10-16,15-4-6 0,-15 4 7 16,12-4 3-16,-12 4-1 0,14-3-2 0,-3 3 4 15,-11 0-8-15,21-2 4 0,-11-2-2 16,3 6-3-16,-1-4 2 0,-12 2 3 16,24-2-9-16,-11 0 12 0,-3 2-5 0,-10 0-3 15,20-2 9-15,-20 2-3 0,17 2-6 16,-17-2 6-16,15-2-3 0,-15 2-2 0,15 0-1 15,-15 0 12-15,13-3-8 16,-13 3-5-16,12-3 5 0,-4 1 2 0,-8 2 2 16,15-3 2-16,-6 1-5 0,-9 2 6 15,15-4-7-15,-10 2 1 0,-5 2 5 0,20-2-4 16,-12 1-3-16,-8 1 7 0,17-2-7 16,-17 2 3-16,10-2-4 0,-10 2 4 0,10-2 4 15,-10 2-4-15,0 0-5 0,11-2 10 16,-11 2 0-16,0 0 1 0,0 0-6 0,13-2-1 15,-12 2-29-15,-1 0-32 0,0 0-52 16,0 0-216-16,0 0 156 0</inkml:trace>
  <inkml:trace contextRef="#ctx0" brushRef="#br0" timeOffset="179303.51">729 13752 628 0,'0'0'113'16,"2"-6"-30"-16,-2 6 7 0,3-3-44 15,-3 3 10-15,0 0-4 0,0-4 6 0,0 4 3 16,0 0 3-16,0 0 3 0,0 0-2 16,0 0-5-16,0 0-9 0,0 0 0 0,0 0-2 15,0 0-2-15,0 0-8 16,-18 6-5-16,11-3 0 0,4 3-2 0,-4 3-7 15,1 1 1-15,-3 1-3 0,1 2-2 16,-1 4-1-16,1 2-5 0,0 0 1 0,1 3 0 16,-1 2-3-16,2 0 3 0,3 2-9 15,-2 1-1-15,0-2 4 0,3-1-5 0,1 3 2 16,1-6-2-16,0-1 3 0,1 1-1 16,1-3-7-16,3 0 2 0,0-3 0 0,0-2 1 15,3-3 1-15,-1-1-1 0,3-3 0 16,2 0 6-16,-1-6-9 0,3 0 6 0,4-6-6 15,-1 0 6-15,1-3 0 16,-1-4 1-16,-2 0 4 0,0-7 3 0,-5 1 5 16,2-11 8-16,-1-2 7 0,-2-4 5 15,-5 8 4-15,-3 1 1 0,-1-1 0 0,0 1-1 16,-3 3-4-16,1 5-6 0,-3 0-5 16,1 2 0-16,4 4-7 0,-6 2-14 0,1-1-16 15,2 2-10-15,-2 3-24 0,1 0-27 16,0 2-17-16,-2 2-47 0,1 1-40 0,2 0-47 15,3 2-389-15,0 0-110 0</inkml:trace>
  <inkml:trace contextRef="#ctx0" brushRef="#br0" timeOffset="179522.33">1073 13675 1572 0,'2'-2'-78'0,"-2"2"17"15,0 0 8-15,5-1 15 0,-5 1 19 16,0 0 20-16,10 7 13 0,-5-2 4 0,0 0 12 16,3 5-5-16,-1 0-5 0,1 2 3 15,4 3-5-15,3 3 1 0,-3 1-3 0,10 5-3 16,-1-1-5-16,-2 0-23 0,1 2-22 16,2-3-28-16,-6-6-31 0,1 0-39 15,-2-3-267-15,2 0 88 0</inkml:trace>
  <inkml:trace contextRef="#ctx0" brushRef="#br0" timeOffset="179758.11">1455 13522 1053 0,'-9'3'-38'0,"3"1"24"15,-5 3 17-15,1 4-6 0,-1 1 27 16,-3 3 11-16,-6 13-3 0,0-1 0 16,0 3-16-16,0 0 3 0,-3 2 2 0,2 1-4 15,-7 8 1-15,5-8-14 0,3-2-10 16,3 0-24-16,-3-3-29 0,8-5-30 0,4-3-63 16,1-4-149-16,6-3 183 0</inkml:trace>
  <inkml:trace contextRef="#ctx0" brushRef="#br0" timeOffset="180363.77">1857 13238 933 0,'-6'-7'64'0,"4"1"9"15,0 0 0-15,0 0 3 0,-1 1 9 0,3 5-2 16,-3-6-6-16,1 4-2 0,2 2-7 16,-3-4-8-16,3 4-6 0,-2-3-10 0,2 3-9 15,0 0-2-15,0 0-3 0,-15 3-5 16,10 1-1-16,0 2-9 0,1-1 1 0,2 3 0 16,-2 0-3-16,-1 1 0 15,3 0-7-15,-1 1-3 0,0 0 6 0,1 1-2 0,2-1-2 16,0-1-8-16,0 4 8 0,5 0-4 15,-2 5-3-15,2-2 1 0,-1 7-3 16,4-2 1-16,-1 4-3 0,5 7 5 16,1-2-3-16,-3 2-4 0,7-2 6 0,-6-1-3 15,3 2 6-15,-3-7-3 0,-3-1 3 16,1-1-2-16,-4-2-2 0,0-3 3 0,-3-2 1 16,3-1 7-16,-4-2 11 0,-1 0 7 15,-1 1 8-15,-2-2 9 0,-3-1 5 0,1 0 0 16,-1-3-8-16,-2-3-4 15,-1-1 1-15,4 0-6 0,-4-3-5 0,9 0-11 0,-15-10-22 16,7 1-22-16,2-5-21 16,-1-4-19-16,3-2-9 0,6-3-14 0,-2 2-14 15,2-4-1-15,5-2-4 0,-4 2 3 16,8-14 9-16,0 8 0 0,-1-1 10 0,-2 4 8 16,3-4 12-16,1 1 5 0,-1 4 11 15,2-5 15-15,-5 7 6 0,-3 2 8 0,0 2 17 16,2 3 2-16,-5 2 21 0,2 1 8 15,-4 2 4-15,2 2-5 0,0 0 10 0,-4 1-6 16,2 0-12-16,-2 3-2 0,2 1 7 16,-4 1-17-16,0 1-1 0,-1 2-16 0,0 2-19 15,5 0-24-15,-13 4-36 16,6 0-68-16,4-1-118 0,-2 3 203 0</inkml:trace>
  <inkml:trace contextRef="#ctx0" brushRef="#br0" timeOffset="180764.34">2273 13155 889 0,'-2'-6'76'0,"2"3"8"0,0 3 3 16,-2-6-3-16,0 2 1 0,2 4-10 0,-4-6-4 15,4 6-5-15,0 0-6 0,0 0-6 16,-15 13-2-16,10-1-3 0,-3 1-4 16,3 4-3-16,-2 6-7 0,1 0 0 0,1 1-4 15,1 0 0-15,2 2-8 0,2-4-12 16,0-2-13-16,2 2-11 0,0-3-9 0,5-3-5 16,-4 2-4-16,4-6 1 0,1 0 3 15,0-2 11-15,-1-3-6 0,1-3 2 0,-1-1 6 16,1-3 0-16,2 0 9 0,-3-3 16 15,1-5 11-15,-1-1 12 0,-2-5 9 16,5-2 1-16,-7-2 4 0,2-6 3 16,-3-5-2-16,0 1-4 0,-2 0-3 0,0-2-7 15,0 5-3-15,0 3-3 0,-4 2-9 16,1 0-20-16,1 3-30 0,-1 4-35 0,-2-1-53 16,0 5-49-16,0 1-79 0,-2 2-306 15,3 4-53-15</inkml:trace>
  <inkml:trace contextRef="#ctx0" brushRef="#br0" timeOffset="182597.58">829 14940 1390 0,'0'0'-57'0,"0"0"34"15,0-5 27-15,0 5 6 0,0 0 19 16,0 0 15-16,-2-6 1 0,2 6 5 15,0 0 1-15,0 0-3 0,0 0-3 0,-4-2-3 16,4 2-2-16,0 0-9 0,0 0 0 16,-10 8-3-16,3-3-4 0,2 3 0 0,-2 2-6 15,2 1 6-15,-1 1-6 0,-1 2-3 16,-1 1-3-16,2 6 1 0,-5 0-2 16,3 1 1-16,2 1-1 0,0 2 2 15,-1-1-4-15,4 4 0 0,-2-1 0 0,-2 10-5 16,5-5 4-16,2-5-3 0,-1-4-4 15,2 4 5-15,-1-5 2 0,2 3-4 0,5-4-1 16,-1-5-3-16,-4-3 3 0,7 1-8 16,-3-2 3-16,2-4 3 0,-1 0 0 0,1-4 2 15,3 0-3-15,-3-6 0 0,2 0-1 16,0-4 2-16,0-3 2 0,0-4 6 0,-2 0-5 16,1-8-1-16,-1 0 2 0,-4-5 11 15,0-1-4-15,-4 0 5 0,0-3 1 16,0-9-6-16,-6 1 4 0,-1-1 0 15,4 11-6-15,-2 1-3 0,1 4 2 0,-2 0-12 16,2 8-16-16,-1-1-23 0,-1 2-24 16,2 3-50-16,1 0-43 0,0 1-50 0,1 2-340 15,0 0-51-15</inkml:trace>
  <inkml:trace contextRef="#ctx0" brushRef="#br0" timeOffset="182949.61">1058 14806 1376 0,'0'0'-53'0,"2"-5"32"0,-2 5 9 16,0 0 20-16,-2-4-8 0,2 4 7 0,0 0 3 16,0 0-5-16,0 0 9 0,0 0 3 15,0 0 1-15,12 15-1 0,-5-5 6 0,1 3-4 16,-1 0 3-16,3 4-2 0,0 2-1 16,3-2-4-16,-3 1 1 0,3 0-4 15,1 0 3-15,-1 0-6 0,2-2 1 16,-3 0-3-16,3-1-12 0,-2-2-14 0,-1-2-22 15,1-1-15-15,2 0-17 0,-3-2-28 16,1 0-18-16,-4 0-43 0,1-2-177 0,0-3 145 16</inkml:trace>
  <inkml:trace contextRef="#ctx0" brushRef="#br0" timeOffset="183206.66">1411 14744 965 0,'-7'-10'12'0,"3"3"3"0,-2 3 10 0,1 1 8 16,2-2 5-16,-2 3 9 0,5 2 5 15,-7-3 4-15,7 3-2 0,-10 2-5 0,10-2 6 16,-15 6-2-16,5 1-2 0,0 6 2 16,-5 4 2-16,-2 10-7 0,-4 1 1 0,2 2-2 15,-4 2-7-15,-2 10 3 0,4-8-7 16,-5 5-3-16,6-4-3 0,1-3-6 15,3 0-8-15,-4-1-19 0,6-1-27 0,1-3-35 16,7-7-35-16,-5-2-59 0,5 1-73 16,-1-3-241-16,5-5 20 0</inkml:trace>
  <inkml:trace contextRef="#ctx0" brushRef="#br0" timeOffset="183816.46">1616 14655 1212 0,'0'0'-42'0,"-11"-2"19"0,11 2 16 0,-7 0 12 16,7 0 21-16,-7-1 13 0,7 1 12 15,0 0 10-15,-6 0 3 0,6 0-5 0,0 0 3 16,-7-2-2-16,7 2-4 0,0 0-5 16,0 0-8-16,-2-5-4 0,2 5 2 0,0 0-9 15,9-9-1-15,-6 5-3 0,2 1-4 16,4-2 2-16,-3 0-5 0,4 0-3 0,0-3-1 16,-1 0-5-16,2 3 1 0,-1-3-3 15,2-2-5-15,1 3 8 0,-4 0-4 0,1-1-4 16,-2 2 0-16,4-1-2 0,-4 1 0 15,0 4-1-15,-2-1 1 0,0-1-2 0,1 1-5 16,-1 1-1-16,-6 2 2 0,0 0 1 16,12 7 0-16,-10 0 2 0,1 0 1 15,1 6 1-15,-1 7 3 0,-1 1 7 16,-4 5 2-16,2 3 4 0,-3 12-5 0,-1-1 3 16,-1 3-6-16,2-3 2 0,-4-1-2 15,4 1-2-15,-7-4 0 0,7 2-4 0,-6-10-1 16,4-3-20-16,2-1-26 15,-4-3-33-15,4-1-47 0,-2-4-31 0,1-4-54 0,1 3-329 16,3-6-39-16</inkml:trace>
  <inkml:trace contextRef="#ctx0" brushRef="#br0" timeOffset="184006.46">1650 14895 1421 0,'-2'-5'1'0,"-1"0"31"15,1 0 11-15,2 1 7 0,0 4 8 0,-1-5-4 16,1 5 2-16,-2-6-7 0,2 6-4 16,3-9-6-16,-1 3-14 0,3-2-11 0,3 1-19 15,3-5-27-15,2 1-17 0,0 0-42 16,5-4-20-16,7-6-22 0,0 0-27 0,2-2-285 16,0 4 48-16</inkml:trace>
  <inkml:trace contextRef="#ctx0" brushRef="#br0" timeOffset="184420.64">2068 14470 1249 0,'2'-5'26'0,"-1"3"15"0,-1 2 17 0,0 0 9 15,-1-5 9-15,1 5 8 0,0 0 1 0,0-8 7 16,0 8-9-16,0 0-7 0,0 0-3 15,0 0-12-15,0 0-6 0,0 0-3 16,0 0-3-16,-15 13-2 0,8-6 2 16,2 6-4-16,-4 3 0 0,3 4-6 0,-3 2-2 15,1 3-4-15,0 9 1 0,-3 0-2 16,5-8-3-16,-1 11-2 0,4-9-1 0,-2-4-4 16,3 3-5-16,-1-6-7 0,1 2-2 15,4-5-14-15,-2 1-8 0,3-4-7 0,-1-2-6 16,3 1-2-16,-2-5-2 0,2-1 1 15,-1-3-12-15,2 0-2 0,3-4-11 0,-1-7 0 16,7-1-6-16,-3-8-3 0,1-2 7 16,6-12 7-16,-3-1 12 0,1-2 4 0,-7-2 15 15,1-3 17-15,0 1 8 16,-5-3 10-16,3 5 5 0,-9 4-2 0,1 5 3 16,-1 7-4-16,0-3-5 0,-1 4-11 15,-4 3-18-15,1 0-31 0,-1 3-37 0,-1-1-51 16,0 3-50-16,2 0-96 0,-3 6-201 15,4-2 11-15</inkml:trace>
  <inkml:trace contextRef="#ctx0" brushRef="#br0" timeOffset="186336.31">2206 14652 1191 0,'0'0'-70'0,"0"0"33"0,0 0 20 16,0 0 12-16,0 0 4 0,0 0 14 0,0 0 7 15,0 0 7-15,0 0 8 0,0 0 0 16,-8-2 1-16,8 2 1 0,0 0-3 0,0 0 1 16,0 0 0-16,0 0-3 0,0 0-6 15,0 0 1-15,0 0-3 0,0 0 1 0,0 0 0 16,0 0-7-16,0 0-4 0,0 0-2 15,0 0 5-15,0 0-2 0,0 0-1 0,0 0-1 16,0 0-4-16,0 0 1 0,0 0-1 16,0 0 0-16,0 0-1 0,0 0-1 15,0 0 0-15,0 0-2 0,0 0 3 16,0 0 1-16,0 0 4 0,0 0-1 0,0 0 4 16,14-7 1-16,-14 7-1 0,11-1 0 15,-4-3-3-15,-4 2-2 0,4 0-2 0,-1-3 2 16,0 3 3-16,0-2-5 0,1 0 2 15,1 0 1-15,-1 0-2 0,1-1 1 0,2-1 0 16,-1 1-3-16,1-3 2 0,1 0 0 16,1 1 2-16,-2-2-4 0,4 0 0 0,-6 2 4 15,7 0-4-15,-3-1 4 16,1-2-4-16,-1 3 3 0,3-2-1 0,0 0 5 16,0-2 0-16,0 0-6 0,-2 1 6 15,2-5-1-15,2 3-1 0,0-1-1 0,0-1-4 16,-3-2 4-16,3 2-3 0,0 0 0 15,0-1-1-15,-1-1 0 0,1-1 1 0,6-3-5 16,-6 0-1-16,0 4 1 0,4-7-1 16,0 0 0-16,-4 2-4 0,-4 4-2 0,3-9-5 15,3 0 3-15,-6 3-4 0,4-6 1 16,-2-1-4-16,1-2-9 0,-2 0 0 0,3-4 3 16,1-1-7-16,-4 1-5 15,-1-1 1-15,2-3 6 0,-3 4 3 0,-2-2-3 16,3 1-1-16,-3 3 3 0,-1-1 3 15,-5 4 1-15,3 6 4 0,-2-10-4 0,0 6 4 16,-1 6 4-16,0-1 0 0,-4 1 1 16,2 2-5-16,0-3 3 0,1-2-6 0,-3 7 3 15,0-4-1-15,0 2 2 0,0 2 1 16,-3 2 8-16,1-2-3 0,0 0-3 0,1 4-2 16,1 2 3-16,-7 1 4 0,5-1-5 15,-3 2 5-15,-1-1-3 0,2 3 4 0,0 0-3 16,-5 0 3-16,5-1-5 0,-4 2 5 15,0 0-5-15,-1 2 3 0,1-1 3 0,-3 2-3 16,2-1-3-16,-1 4 1 16,0-2 4-16,0 3-4 0,-3-2 4 0,-2 1-1 15,0 2 1-15,3 0 1 0,-3 2 4 16,0-2-7-16,0 4 8 0,-3 0-11 0,-1 2 5 16,-4 1-1-16,-1 1 0 0,4 0-4 15,-3 3 5-15,4-1 2 0,1-3-1 0,0 4-3 16,6-3 1-16,-3 2 4 0,2-3-6 15,1 2-8-15,3-1-3 0,-2 0-13 0,3-1-17 16,2-1-29-16,0-1-16 0,-1 1-27 16,5-2-38-16,1-1-176 0,-4 2 152 15</inkml:trace>
  <inkml:trace contextRef="#ctx0" brushRef="#br0" timeOffset="186740.84">2724 12857 827 0,'0'0'-43'15,"0"-5"12"-15,0 5 2 0,-4-7 7 16,4 7 6-16,0 0 4 0,0 0 3 15,0 0 13-15,0 0 2 0,0 0 11 0,-14 10 3 16,11-4 1-16,-1-1 6 0,-2 4-3 16,-1 2-2-16,-1-1 7 0,0 3-1 0,-3 1-5 15,1 0 2-15,-1 4-6 0,-1 2 2 16,4-1-2-16,-6-1 10 0,4-2-11 0,-3 5 5 16,5-2-1-16,-1-1-4 0,-1 2 2 15,7-3-1-15,-6 0 0 0,4 0 2 0,-3-2-5 16,4 0 1-16,-2-2 2 15,4 0-5-15,-1-1 4 0,1-1-8 0,1-2 1 0,1-1 0 16,0 0-2-16,0-3-3 16,0 1 2-16,1 0-3 0,4 0-19 0,1-1-17 15,2-3-27-15,3-2-32 0,3 0-42 16,1 0-201-16,6-4 152 0</inkml:trace>
  <inkml:trace contextRef="#ctx0" brushRef="#br0" timeOffset="189340.31">1050 17459 886 0,'-3'-4'-19'0,"3"4"26"0,0-7 6 0,-2 1 19 16,2 3 15-16,0 3 8 0,-2-5 16 16,2 5 2-16,-2-3-2 0,2 3-6 0,0 0-4 15,-2-6-6-15,2 6-6 0,0 0 3 16,0 0-5-16,0 0-9 0,-2-4-2 15,2 4-9-15,0 0 0 0,0 0-5 16,0 0 4-16,0 0-4 0,-4-5-1 0,4 5-3 16,0 0-5-16,0 0 3 0,0 0-3 15,0 0-1-15,0 0-3 0,0 0 5 0,0 0-3 16,0 0-8-16,-5-2 8 0,5 2-2 16,0 0-6-16,0 0 2 0,0 0-1 0,0 0-6 15,0 0 8-15,0 0-4 0,0 0-2 16,0 0 0-16,0 0 4 0,0 0 4 15,0 0-6-15,0 0 6 0,0 0 2 0,0 0-3 16,0 0 3-16,0 0 1 0,0 0 4 16,0 0-7-16,0 0 6 0,0 0-2 15,0 0-2-15,0 0-1 0,0 0 5 16,0 0-2-16,-12 6 0 0,12-6 2 0,-6 1 3 16,6-1 0-16,-7 4 2 0,5-2-1 15,2-2 2-15,-8 4 2 0,3-3-3 0,2 1 5 16,-4 3 1-16,2-3-1 0,2 1 0 15,-2 1-1-15,1-2 6 0,0 2 1 0,0-1 6 16,-1 1-3-16,5-4 0 0,-8 3-1 16,6-1-5-16,2-2-2 0,-8 4-1 0,8-4-4 15,-4 2-4-15,4-2 0 16,-5 3-1-16,5-3-4 0,0 0 3 0,0 0-1 16,-6 3-5-16,6-3 1 0,0 0-2 15,0 0-1-15,-4 2-5 0,4-2 4 0,0 0-2 16,0 0-2-16,-4 4-2 0,4-4 1 15,0 0 1-15,0 0-1 0,0 0-2 0,0 0 2 16,-2 4-4-16,2-4 0 0,0 0 8 16,-2 5-5-16,2-5-2 0,0 7 1 0,0-3 0 15,-2 3-1-15,2-2 4 0,-3 2-3 16,1 2-1-16,2 2 2 0,0 0 1 16,0-3 0-16,-2 3-2 0,2 2 4 0,0-5-3 15,0 2 1-15,0 2 0 0,0-3-2 16,0 2 0-16,2-1 0 0,-2-1 5 15,2 0-3-15,1 3 1 0,-1-1 0 0,4-2-2 16,-6 4 0-16,4-3 0 0,-2-2 2 16,1 2-7-16,0-3 3 0,2 2-3 0,-3-3 3 15,2 1-1-15,-2 2-5 0,2-6-1 16,-2 3 1-16,1-3 1 0,2 1 3 16,0 0-3-16,2 0 0 0,-2-1 0 0,3 2-1 15,2-5-2-15,-2 1 4 0,2 1 1 16,1-2-2-16,-1 0-3 0,3-2-5 0,-1 1 1 15,-1-4 1-15,4 0-6 0,-3-3 2 16,7-3 0-16,0 2-13 0,-2-5 1 16,0 0-6-16,0 0-6 0,-3-3-10 15,7-8 7-15,-4-1-6 0,-1 1-6 0,-1-5 9 16,0-1-1-16,-5 6 5 0,3-5 9 16,-4-4 7-16,-4 5-1 0,-2 5 3 0,-3 1 5 15,0 2 2-15,0 2 4 0,-3 3 1 16,3 1-5-16,-5 1 7 0,0 0 2 0,1 3 0 15,0 2-10-15,0 2-5 0,-1-3-11 16,-5 4-28-16,2 1-13 0,1 1-19 16,1 0-30-16,-1 2-35 0,2 0-242 0,-2 1 87 15</inkml:trace>
  <inkml:trace contextRef="#ctx0" brushRef="#br0" timeOffset="189652.5">1588 17124 1133 0,'0'0'27'0,"5"-6"12"0,-3 6 1 16,-2 0-12-16,3-3 2 0,-3 3-7 15,0 0 10-15,0 0-3 0,12 5 9 0,-6-1 6 16,3 4-1-16,3 1-4 0,1 2 5 16,2 3-6-16,3 1-5 0,6 4-1 0,1 2-1 15,-2-2-5-15,-1-4-2 0,-2-2 2 16,5 6-4-16,-5-4-9 0,-3-1-20 0,1-1-31 16,-4-4-27-16,-1 0-32 0,-3 1-38 15,0-2-37-15,2-1-286 0,-7-4 36 0</inkml:trace>
  <inkml:trace contextRef="#ctx0" brushRef="#br0" timeOffset="189864.7">1854 17104 1191 0,'-7'-8'-27'0,"2"6"22"15,4-2 10-15,-3 3 10 0,4 1 9 16,-7-2 11-16,7 2 7 0,0 0 4 0,-13 7 0 15,8-1-1-15,-2 2-6 0,-1 2-3 16,-2 4-4-16,-2 3-2 0,0 2-5 0,1 1-1 16,-1 1-12-16,-3 8-18 0,3-6-27 15,1-5-40-15,3 1-41 0,1-4-51 16,3-1-252-16,3-1 74 0</inkml:trace>
  <inkml:trace contextRef="#ctx0" brushRef="#br0" timeOffset="190344.72">2178 16669 1187 0,'-2'-5'21'0,"2"5"6"0,-3-6 20 0,0 3-5 16,3 3 6-16,-6-5 11 0,6 3-1 16,0 2-4-16,-6-5-12 0,6 5 4 0,-5 0-7 15,5 0-7-15,0 0 0 0,-12 2-12 16,9 1-1-16,-2 1 0 0,0 4-2 0,0 0 0 16,-2 1-5-16,2 3 3 0,2-3-8 15,-2 3-3-15,3 3-4 0,2-3-9 0,-2 1 2 16,4 1-8-16,-2 0-1 0,4 2-8 15,1-3-1-15,-4 0 12 0,1 2-8 0,3-2 9 16,1 1 6-16,0 0-8 16,0 0 6-16,1-1 2 0,1 1 0 0,-3-4-2 15,1 2 3-15,0-2-3 0,1 1 9 16,-4-2 1-16,6 2 6 0,-3-1 3 0,-1 0 5 16,0-1-3-16,-2 1 1 0,-1-5 5 15,0 5-6-15,0-5 4 0,1 3-4 0,-6-2 3 16,1 1-4-16,0-1 2 0,0-1-3 15,-1-1-12-15,0-2-17 0,-2 2-18 16,1-2-16-16,4-2-20 0,-10 0-31 16,10 0-15-16,-6-6-18 0,1 0-17 0,1 1-239 15,2-5 96-15</inkml:trace>
  <inkml:trace contextRef="#ctx0" brushRef="#br0" timeOffset="190533.95">2235 16664 1029 0,'5'-19'-32'0,"-2"0"24"15,-3 4-2-15,3 0 34 0,-3 4 0 16,0 1 16-16,0-1-4 0,0 2 1 0,-3 0 2 16,2 2-3-16,-1 0-8 0,-3-2-5 15,5 9 1-15,-4-11-5 0,0 10 4 0,4 1-6 16,-9-6-5-16,9 6-5 0,0 0-5 16,0 0-6-16,-25 9-20 0,22-3-30 0,-9-1-37 15,9 3-27-15,-6 2-56 0,3-1-134 16,2 3 175-16</inkml:trace>
  <inkml:trace contextRef="#ctx0" brushRef="#br0" timeOffset="191072.37">2474 16491 1028 0,'0'-3'100'0,"-2"-1"4"0,0 0 1 15,2 4 6-15,0-5-3 0,0 5 5 16,-4-6-1-16,2 4-9 0,2 2-11 0,0-5-10 16,0 5-7-16,0 0-6 0,-2-5-16 15,2 5-12-15,0 0-12 0,0 0-19 0,-5-3-11 16,5 3-13-16,0 0-15 0,0 0-10 15,0-4-15-15,0 4-7 0,0 0-12 0,0 0-2 16,0 0 1-16,0 0-3 0,0 0-1 16,0 0 14-16,-1-4-1 0,1 4 13 15,0 0-2-15,0 0 8 0,0 0 3 16,0 0 13-16,0 0 4 0,0 0 9 0,0 0 11 16,0 0 6-16,0 0-5 0,0 0 12 15,0 0-2-15,0 0-4 0,0 0 11 0,0 0-9 16,-7-2 6-16,7 2 2 0,0 0-5 15,0 0-7-15,0 0 5 0,0 0 7 0,0 0 2 16,0 0-13-16,0 0 0 0,0 0 4 16,0 0-5-16,0 0 2 0,0 0 1 0,0 0 2 15,0 0-2-15,0 0-7 0,0 0 10 16,0 0-9-16,0 0 9 0,0 0-7 16,0 0 3-16,0 0 1 0,0 0-3 0,0 0 1 15,0 0 2-15,0 0 5 0,0 0-15 16,0 0 10-16,0 0-2 0,0 0-17 15,-2-3-2-15,2 3-17 0,0 0-26 16,0 0-36-16,0 0-27 0,0 0-247 0,-8-2 116 16</inkml:trace>
  <inkml:trace contextRef="#ctx0" brushRef="#br0" timeOffset="191833.69">2298 16552 999 0,'-10'2'11'15,"10"-2"24"-15,0 0 0 0,-11 1-2 16,11-1 2-16,-6 2 8 0,0 0-7 0,4 3 4 15,-3-2-1-15,-3-1-3 0,1 4-4 16,4-1-6-16,-4 2 1 0,5-1 2 16,-4 2-8-16,1 0-7 0,3 2 4 0,1-3-7 15,1 2 3-15,0 1-5 0,-2 0-4 16,4-1-2-16,-1 0-1 0,-1 2-3 16,5 1-3-16,-3-3 5 0,4 2-3 15,1 1 5-15,-2-3 0 0,2 2-4 0,0 0 1 16,-1-3-3-16,0 3 1 0,2 0-3 15,0 3 6-15,4-3-4 0,-9 1 6 0,7-1 1 16,-5 1-1-16,3 1-3 0,-1 0 0 16,1 1 2-16,1-2-4 0,-1 2 3 0,1 1 6 15,-8-2-1-15,6 2-1 0,-5 0 4 16,2-1-4-16,0 0 2 0,-4-1 3 0,2 1 3 16,-2 1-2-16,0-2 0 0,-2 2 2 15,2-3-7-15,-2-1 0 0,-2-1 3 0,-2 1 1 16,3-3-2-16,0-1 2 15,-4-1-6-15,0-1-3 0,-1-2 2 0,3 0-5 16,-4-3-10-16,1 0-1 0,1-3-17 16,-1-2 1-16,0-2-14 0,-4-5-3 0,2 0-13 15,2-4-3-15,1-5-5 0,-1-1 1 16,4-1 12-16,2-2-20 0,-1 1 6 0,3 2 1 16,0-2 9-16,0 4 4 0,0-2 14 15,3-5 10-15,-1 6 5 0,2-4 12 0,1-2-1 16,1 5 12-16,0-2 4 0,0 0 8 15,1 1-4-15,-1-2 18 0,0 2-19 16,0-1 5-16,1 3 8 0,-4 0 9 0,4 0 14 16,-4 5 13-16,0-2 3 0,-1 5 3 15,1 2 0-15,-1-1 7 0,0 5-5 16,-2-2-7-16,0 3-6 0,0 0-2 0,-2 0-6 16,2 3-3-16,-2-1-4 0,-1 0-2 15,3 4-6-15,-8-4-3 0,8 4-5 0,-12 2 1 16,5 0-4-16,-3 0-10 0,2 2-19 15,-3 1-16-15,0 1-11 0,-1 2-31 16,4 1-28-16,-3 0-32 0,7 3-45 0,-2-2-203 16,-3 1 108-16</inkml:trace>
  <inkml:trace contextRef="#ctx0" brushRef="#br0" timeOffset="192399.83">2691 16397 1128 0,'0'-5'61'0,"0"5"15"16,-2-6 13-16,2 6 7 0,-5-4 1 16,5 4 6-16,0 0 6 0,-3-2-2 0,3 2-8 15,0 0-5-15,-7-2-11 0,7 2-7 16,-6 6-6-16,-1-3-6 0,4 5-8 0,-4 2-5 15,0 5-3-15,-3 4-3 16,4 1-4-16,-3 3-4 0,3 2-7 0,-3 9 1 0,4 0-3 16,-2-4-2-16,6-5-2 15,-2 3-6-15,1-6-1 0,2 0 1 0,0 1-10 16,0-5-8-16,5 1-8 0,-4-3-4 16,3-2-3-16,-1-1 5 0,2-4-2 0,2 0 2 15,0-2-2-15,-1-4-5 0,2-3-2 16,4 0-7-16,-3-3-1 0,1-1 0 15,1-2-2-15,-1-6 6 0,1 2-2 0,-3-4 5 16,0-1 1-16,-3-2-1 0,3-5 7 16,-4 1 0-16,1-6 4 0,-1 3 2 0,-4 1-8 15,0 0 7-15,-4-2-4 0,2 4-7 16,-1 0-8-16,1 1-14 0,0 4-16 16,1 0-26-16,-4 5-34 0,-2-2-31 15,4 6-38-15,-6-3-65 0,3 4-257 0,2 4-13 16</inkml:trace>
  <inkml:trace contextRef="#ctx0" brushRef="#br0" timeOffset="193571.02">1217 18288 1226 0,'0'0'-89'0,"0"0"20"15,0 0 15-15,0 0 18 0,0 0 1 16,0 0 15-16,0 0 18 0,0 0 15 16,0 0 14-16,-3 18-3 0,0-9 10 0,3-1 1 15,-2 7 6-15,2-3 4 0,-4 6-5 16,4 0-3-16,-3 3 0 0,3-2-8 16,0 3 7-16,0 1-6 0,0 0-2 15,5 4-4-15,-3-1 0 0,4-2-3 0,-2 1-5 16,4-2-2-16,2-2 3 0,0 0-2 15,-2-8-1-15,5 0-6 0,-2-2 1 0,3-3-7 16,1-3-3-16,-4 0 1 0,1-5 8 16,1-2-8-16,-3-3 3 0,0 0 0 0,3-4 4 15,-2-5 16-15,-5 1 11 0,-2-2 8 16,0-2 5-16,-2 0 2 0,-4-4-4 16,2 0-2-16,-6-4-5 0,1 3-5 0,0-1-1 15,-2 5-3-15,-1-3 0 16,1 7-9-16,-1-2-3 0,4 4-16 0,-2 4-19 15,1-5-28-15,-2 6-35 0,-1-1-42 16,4 4-46-16,-4 0-70 0,3 1-226 0,4-1 27 16</inkml:trace>
  <inkml:trace contextRef="#ctx0" brushRef="#br0" timeOffset="193809.17">1509 18270 1186 0,'4'-2'-45'0,"3"2"21"16,-7 0 4-16,10 0 13 0,-4 0 9 0,3 2 8 15,1 5 19-15,3-2 15 0,4 3 4 16,1 4 6-16,10 2 0 0,3 8-1 0,-1-4-4 16,1 3-2-16,-4 2-9 0,3-1-1 15,-1 1-5-15,-1 0 1 0,-3 0-8 0,0-5-10 16,-6 1-34-16,-3-6-38 0,-1 1-43 15,-3-3-57-15,0 0-295 0,-2-3 41 16</inkml:trace>
  <inkml:trace contextRef="#ctx0" brushRef="#br0" timeOffset="194035.46">1849 18220 1175 0,'-7'10'-27'0,"-1"1"10"0,0-2 15 16,2 2 24-16,0 2 2 0,-3 1 13 15,1 5 9-15,-2 3 1 0,-5 5-6 16,-2 3-6-16,2 2 1 0,0-3-9 0,0 3-6 16,3-4-9-16,1-2-36 0,6-2-34 15,-4-4-34-15,6-3-59 0,2-4-241 16,1-1 96-16</inkml:trace>
  <inkml:trace contextRef="#ctx0" brushRef="#br0" timeOffset="194480.1">2203 17841 1088 0,'0'0'26'0,"-5"-5"19"15,5 5 8-15,-7-2 5 0,7 2 1 0,-8-3 2 16,8 3 0-16,-7 0-5 0,7 0-1 16,-8 3-3-16,4-1-5 0,-4 3-3 0,3 0-7 15,4 1-1-15,-4-1-4 0,1 3-3 16,1 0-4-16,0 3-6 0,1-1 0 0,2 0-1 15,0 2-1-15,0 2-1 0,3-1 1 16,-3 2-2-16,7 1-3 0,0 2-2 0,-4 1 2 16,8-1-1-16,-2 5-1 0,8 6-3 15,-4-1 0-15,2 0 3 0,-3-4 0 16,1 3-6-16,1-2 4 0,-6-7-1 16,0 3-3-16,-1-3 4 0,-4 0-1 0,4 0-1 15,0-4-1-15,-6 0-2 0,3-1 1 16,-1-2 0-16,-1 1-2 0,-2-3 3 15,2 0 0-15,-4 0-12 0,0-2-5 0,-1-2-8 16,1 0-8-16,0-1-17 0,-4-2-18 16,6-2-13-16,-9 0-22 0,9 0-25 0,-8-6-25 15,4 1-15-15,-2-4-301 0,4-1 29 16</inkml:trace>
  <inkml:trace contextRef="#ctx0" brushRef="#br0" timeOffset="194685.23">2332 17793 1171 0,'0'-15'-50'0,"0"6"21"0,0-1 17 0,-2 2 20 15,2 8 2-15,-5-9 1 0,5 9 7 16,-5-5 3-16,5 5-3 0,-7-8-7 0,7 8 3 16,-8-2-7-16,8 2 0 0,0 0 6 15,0 0-4-15,-28 10-2 0,20-5-6 16,-1 3-16-16,1 1-17 0,-1 1-18 0,1 1-31 15,3 2-40-15,-5 2-198 0,7-3 166 16</inkml:trace>
  <inkml:trace contextRef="#ctx0" brushRef="#br0" timeOffset="195473.05">2250 17775 769 0,'0'0'-54'15,"2"-4"13"-15,-2-1 11 16,0 5 3-16,6-5 6 0,-4 3 2 0,1-2 12 16,1 2-3-16,-4 2 5 0,6-3 2 15,-2 0 1-15,1 2 0 0,-5 1 1 0,6-2 4 16,-6 2 1-16,0 0-3 0,10 2 6 16,-8 2-2-16,3-1-2 0,-3 1 5 0,1 2 7 15,2-3 1-15,2 7-2 0,-4-4 8 16,2 5-2-16,2-2-3 0,-4 5-4 15,-1-3 6-15,5 3-6 0,-6 0-2 0,4 4-4 16,-3-2 10-16,5 4-7 0,-6-1-1 16,1-1-7-16,1 1 10 0,-3 2 3 0,0 0-11 15,-3-2 13-15,1 0 12 0,2-1-10 16,-1 1 8-16,-6 1-3 0,5-4-2 16,-3 2 4-16,0-2 3 0,0 2-3 15,2-2-2-15,-9 4-3 0,7-4-4 0,-2-2-1 16,-1 2-7-16,1 0 5 0,-1-2-5 15,1 2-1-15,-3-1-2 0,2-3-24 0,0 3-17 16,-3-5 3-16,3 3-5 0,0-4-14 16,1 0-14-16,-4-2-16 0,5 2-23 0,-2-4-146 15,1 0 230-15</inkml:trace>
  <inkml:trace contextRef="#ctx0" brushRef="#br0" timeOffset="196219.16">2603 17674 712 0,'-4'-2'37'0,"4"2"5"0,0 0 22 0,-5-1 7 16,5 1 2-16,0 0 4 0,0 0 2 15,0 0-7-15,0 0-2 0,0 0 3 0,-15 3 1 16,13 0-2-16,-2 0-2 0,0 2-8 16,-1 1-4-16,0 4-3 0,0-1-8 0,-3 4-6 15,4 1-5-15,-1 0 0 0,-1 4-6 16,0 2 0-16,0 3-1 0,-1 1-5 0,4 3-3 16,-2-2-1-16,0 1-2 15,3 3-4-15,-1-3-1 0,0 3 0 0,-1-1 0 16,2-2-1-16,2-3-1 0,0-3-3 15,-1 2 4-15,2-3-7 0,-1-1-2 0,2-2 1 16,0-5-4-16,3 1-3 0,-2-5-2 16,2 0-7-16,2-3-7 0,-2-4-5 15,6-2-8-15,-5 0-9 0,5-5-1 0,1 0-6 16,-2-7 3-16,3-4-2 0,1 2-1 16,-4-3 1-16,5-10 11 0,-7 3 4 0,0 2-4 15,-4-1 7-15,1-2 12 0,-3-1-6 16,-1-1 2-16,-4 1 0 0,0 0 4 15,1 1 4-15,-2 1-5 0,2 4 3 0,-2 1-5 16,-1 6-3-16,2-3-21 0,-2 6-29 16,-1 0-31-16,2 2-37 0,-3 2-235 15,3 2 111-15</inkml:trace>
  <inkml:trace contextRef="#ctx0" brushRef="#br0" timeOffset="201032.61">5574 18160 923 0,'0'0'-62'16,"0"0"16"-16,0 0 17 0,0 0 11 0,0 0 12 16,0 0 19-16,0 0 11 0,0 0 13 15,0 0-6-15,5-3-7 0,-5 3 10 16,0 0 6-16,0 0-1 0,10 1 13 16,-10-1 3-16,8 2 4 0,-8-2 0 0,13 0-7 15,-4 0-1-15,1 1-3 0,5 1-7 16,0-2 2-16,5 2-5 0,10 0-3 0,12 3 4 15,5-5-9-15,5 1 6 16,4-2-4-16,20-1-6 0,1-1 2 0,9 1-3 0,0-2-3 16,2 0 0-16,4-1-7 0,2 2 1 15,0-1-2-15,0 0-1 0,2 4 0 16,1 0-1-16,-2 2-5 0,-5-2 4 16,2 2-5-16,-2 2 4 0,-6 1-1 0,-2-2-1 15,-7 1-4-15,-3-2-3 0,-5 2-5 16,-14 1-2-16,-3-4-12 0,-6 1-2 0,-8 0-8 15,-5 0-8-15,-1-2-3 0,-7 2-6 16,-2-2-11-16,-5 2 14 0,-1-1 9 0,0-1-12 16,-5 2 12-16,3-2 12 0,-4 2 0 15,-1-2 14-15,0 3 8 0,-1-3-2 0,0 0 1 16,-7 0-5-16,7 2 10 0,-7-2-2 16,8-2-16-16,-8 2-22 0,10 0-23 0,-10 0-26 15,3-5-22-15,-3 5-28 16,7-2-225-16,-7 2 127 0</inkml:trace>
  <inkml:trace contextRef="#ctx0" brushRef="#br0" timeOffset="210380.19">2511 12501 1013 0,'-7'-6'13'0,"5"1"9"0,-3 0 4 15,-3 0-7-15,4 0 7 0,-4 1 2 16,3-1 21-16,-3 0 0 0,1 0 7 0,-3 0-4 16,2 2-3-16,-4 0 0 15,1-1 3-15,-1 0-3 0,-2 2-6 0,2 0-2 0,-2 2 5 16,-5-2-6-16,2 2-5 15,-4 2 1-15,-1 0 0 0,-5 0-9 0,0 2 2 16,-1 0-2-16,0 2-5 0,-11 2-2 16,13 0-8-16,-10 4 1 0,0-1-1 0,1 4-3 15,-4 1-2-15,2 2-2 0,-8 5-1 16,0 4-1-16,0 2 6 0,0 5-7 0,-2 5-2 16,-1-2 6-16,1 1-7 0,4 1 8 15,-3 2-8-15,3 2 1 0,1-2-3 0,0 0 3 16,7 5 0-16,-3-1-7 0,1 7 6 15,2-2-3-15,0 2 1 0,6 0 3 16,-3 3 2-16,5 2-4 0,-2-1 0 16,-1 3-4-16,1 2 0 0,1-1-4 0,-1-1 1 15,1 2-2-15,0 0 0 0,-4 0 6 16,9-1 0-16,-2-1-2 0,-1 1-4 0,3 1 1 16,5 0 0-16,-1-3 3 0,-1 1-2 15,7-1 1-15,-1 0 5 0,4-3-10 0,-1 0 1 16,3-10-2-16,4 1-8 0,-1-1 0 15,3 1-1-15,2-2-3 0,0 0-2 0,2-2-7 16,3 0-2-16,1-5-2 0,0 1 2 16,5-4 1-16,1 0 3 0,1-3-1 0,2-1 14 15,4 0-4-15,8-3-3 0,-6 0 10 16,4-4-7-16,0 2 8 0,4-3 0 16,1-1 3-16,2 2 2 0,1 2-1 0,14-3 6 15,-4 2 0-15,-3-4 1 0,0-6 2 16,9 7-2-16,-5-10 2 0,10 4-5 0,-10-3 0 15,6-5 9-15,2-1 2 0,2-2-3 16,0-4 8-16,2-4 2 0,14-2 2 0,-1 1 1 16,3-10 0-16,-1 0-1 0,-4-5 9 15,5-2 1-15,-3-1 10 0,0-1-4 0,2-2-3 16,-4-4 3-16,18-10 4 0,-6-6 1 16,-20 11-7-16,17-17 1 0,-18 11 4 0,14-13-4 15,-5-1 4-15,-7-4-2 0,-11 9 1 16,9-12-1-16,-1-2-1 0,-12 13-4 15,9-15-1-15,-14 11 2 0,10-15 4 16,-14 15-5-16,0 3 3 0,-1-7-5 0,-1 5 3 16,-7 0-6-16,0-2 1 0,-3-1-1 15,-4 2 2-15,-5 0-2 0,-2 3-5 0,-1-2 0 16,-5 9-3-16,-3 1 2 0,-4 0 0 16,0 1-2-16,0-2-4 0,-2 2 0 0,-2-3 0 15,-5 2-1-15,1 0-5 0,-3 0 3 16,4 3-2-16,-5 1-2 0,0 3 0 0,-3-4-3 15,-1 6-8-15,-10-7 2 0,7 8-2 16,-6 2 0-16,3 2-1 0,-10-6-4 16,-2 2-4-16,5 7 2 0,2-1-5 15,-3 2 0-15,-2 1 1 0,1 0-3 0,-8-5 0 16,-2 5-2-16,8 0-1 0,0 5 2 16,-7 1 8-16,-7-3-2 0,9 4-6 0,1 2 3 15,-5-1 1-15,0 4 5 0,-11-5 2 16,9 8-4-16,-1 0 2 0,-2 0 1 0,-4 3 5 15,2 3-1-15,2-1 5 0,-1 3-1 16,-3 2-2-16,-2 4 0 0,3 1 3 0,0 2 0 16,-12 7-6-16,0 1 5 0,1 0-9 15,0 6-11-15,1 0-9 0,-2 4-25 0,2-3-22 16,3 4-27-16,0 3-40 16,4-1-234-16,3 4 104 0</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5:57.425"/>
    </inkml:context>
    <inkml:brush xml:id="br0">
      <inkml:brushProperty name="width" value="0.05292" units="cm"/>
      <inkml:brushProperty name="height" value="0.05292" units="cm"/>
      <inkml:brushProperty name="color" value="#FF0000"/>
    </inkml:brush>
  </inkml:definitions>
  <inkml:trace contextRef="#ctx0" brushRef="#br0">5545 4200 237 0,'0'0'90'0,"-8"0"6"0,8 0-47 15,0 0 5-15,-8 0-6 0,8 0-7 16,-7 2-5-16,7-2-3 0,0 0-3 0,0 0-6 16,0 0 8-16,0 0-15 0,-5 2-1 15,5-2 3-15,0 0-9 0,0 0 9 0,0 0-5 16,0 0-3-16,20 1 8 0,-10 1-12 16,7 0 3-16,4 0-3 0,8 0 3 0,20-2-6 15,1 1 10-15,20 1-7 0,0-2 1 16,10 0-1-16,4 2-3 0,4-4 0 15,5 0 4-15,1 2-4 0,0-1 5 0,1-3-13 16,-1 2 8-16,3 2-9 0,0-3 8 16,-5 1-2-16,0-2 3 0,1 3 2 15,-3 1-1-15,1 0 0 0,-4 1-16 0,0-2 13 16,-4 2-2-16,-1 1 3 0,-7 2-5 16,-1 1-6-16,-2-1 1 0,-5 3-12 0,-6 2-19 15,-14-4-25-15,-2 2-15 0,-3-2-33 16,-4 5-122-16,-11-5 79 0</inkml:trace>
  <inkml:trace contextRef="#ctx0" brushRef="#br0" timeOffset="776.83">4601 5139 571 0,'0'0'-45'0,"0"0"2"16,0 0 4-16,0 0 5 0,0 0 10 16,0 0 10-16,0 0 8 0,20-6 7 0,-6 2 12 15,-1 2 2-15,7-2-7 16,0 1 6-16,7-2 2 0,1 2 0 0,14-2 1 0,0 2 11 16,5-2-8-16,1 3 3 15,4 0 7-15,1-2-2 0,1 3-8 0,3-1 2 16,1 2-6-16,1 0 3 0,13 0-11 15,-1 2 2-15,3-1 1 0,1 3 3 0,2 0-9 16,3 3 6-16,4-5-2 0,5 3-1 16,1 4 0-16,7-4 3 0,-1 1-2 0,23 2-5 15,-24-1 7-15,-1 0-12 0,3-1 5 16,0 0-6-16,-3 2 5 0,-1-3 3 0,-1 3 3 16,-2-1-6-16,0-1 0 0,-4 2 1 15,-1-3-5-15,-2 0 6 0,-7 1-9 16,-5-2-5-16,-5 2-2 0,-18-3-9 15,-3 2-19-15,-8-3-43 0,-10-1-143 0,-7 1 77 16</inkml:trace>
  <inkml:trace contextRef="#ctx0" brushRef="#br0" timeOffset="2576.62">6558 6036 539 0,'12'2'-49'16,"4"-2"14"-16,1 1 7 0,8-1 2 0,7 0 12 16,13 0 5-16,4 0-1 0,8 0 2 15,11 0-2-15,9-1 1 0,-2 2 5 0,5-1-2 16,4 4 4-16,8-4 3 0,3 2-5 15,4 2 1-15,-4 0 0 0,32 0-1 16,-29-3 2-16,3 1 2 0,-2 2-2 0,-1 0 2 16,24 2 2-16,-21-2-4 0,-5 1 3 0,1-1 0 15,-5 1-14-15,-2 1-31 16,-6-2-44-16,-2 2 30 0</inkml:trace>
  <inkml:trace contextRef="#ctx0" brushRef="#br0" timeOffset="8534.9">15245 10372 247 0,'0'-7'-4'0,"0"5"2"0,0 2 3 15,-2-7 1-15,1 0 9 0,-1 2 5 16,-3-1-6-16,-1-2 5 0,-3 1-1 0,1 1 3 15,-2-1 1-15,-5-1 1 0,-2 0 4 16,-3 0-2-16,-4-2-3 0,-1 2 0 0,-15-5-8 16,2 4 8-16,-2-3 0 0,-4 4 0 15,2 1 2-15,-4-2 0 0,-3-1-4 0,-7-1-2 16,8 3-3-16,-3 3 2 16,-1-3-5-16,2 3 7 0,0-1 1 0,-4 6-4 15,2-2 3-15,2 4-13 0,2-1-2 16,-4 1 14-16,0 6-13 0,-8 3 7 0,0 2-5 15,-4 3 5-15,-1 2-9 0,0 8 4 16,0 0 0-16,-4 4-1 0,-16 13-1 0,2 1 7 16,3 3-7-16,4-1 6 0,1 4-7 15,1 0 4-15,14-10-4 0,0 2 3 0,-7 13-5 16,11-13 13-16,4 3 1 0,1 4-3 16,-12 10 5-16,15-12 2 0,-1 3 4 0,6-1 0 15,-6 1-6-15,6 1-2 0,-4 3 1 16,-5 15 0-16,2-1-10 0,8-12 5 15,4 4-10-15,-11 9 17 0,11-12-8 0,5 0 1 16,-3 1 3-16,3 3 5 0,3-3-8 16,-2 2 1-16,5-1 0 0,0 2-2 0,-1-2-1 15,6 1 0-15,3 0 0 0,-2 0-2 16,4 1 1-16,1 0 5 0,-1 3-4 0,6-3-4 16,-1-1 0-16,-1 0-3 0,2-1 6 15,3 0-6-15,1-2 1 0,1-9 11 0,0 9-5 16,2-12 5-16,0 4-13 0,-1 1 10 15,4-1-7-15,-1-1 0 0,2 0-1 0,-3-1 0 16,9 1 4-16,-1-3 1 0,1 2 2 16,0-1-7-16,4 9 0 0,3-5 2 15,2 4 6-15,-3-13 6 0,5 9-4 16,-2-11-4-16,8 5 5 0,-4-8 7 0,4 6-8 16,0-9 6-16,-2-1-8 0,10 7 6 15,-1-3 4-15,6-4-2 0,0-1 7 0,1-2-9 16,5 0 8-16,3-3-4 0,3-1 5 0,2 1 0 15,2-2 8-15,0 0-10 0,5-1-2 16,-2 0 0-16,2-3 1 0,0 3-5 0,-1-4-5 16,3 6 1-16,1-3 3 15,0 1 11-15,0 5-3 0,4-3 8 0,-2 4-1 0,3-1 4 16,5 1-1-16,3-2 1 16,15 8-2-16,-15-9 2 0,-1 2-7 0,18 6-7 15,-16-8 3-15,-3-4 0 0,-2 1-7 16,1 0 0-16,1-2 7 0,0-2-2 0,-4-2-5 15,3-3 0-15,4 2 2 0,-4-3-3 16,7-1 0-16,-7-3-2 0,9-5-3 0,-4-3 2 16,0-1-2-16,1-5 3 0,-5-4 6 15,-2-3-3-15,3-3-1 0,-1-4-1 0,-4-4 1 16,0-1-5-16,0-7 0 0,1-3 0 16,11-11-3-16,-1-4 3 0,0-4-3 0,-5-2-2 15,3-3 6-15,0-7-4 0,-4 1 2 16,3-2-1-16,-3 2-3 0,-4-4 0 15,3-6 0-15,-8 1-1 0,1-5 0 0,-4 0-1 16,-1 2 0-16,-3-6 2 0,-1 1-1 16,-1-8 0-16,-3 0 1 0,0-5-2 0,-8-1-2 15,-3-3 1-15,0-8 0 0,-8 0 3 16,-7 1-3-16,-2-4-2 0,-6 0-4 0,-8 4 5 16,-6 20-1-16,2-1 1 0,-10 5-4 15,2 2-1-15,-9-3 2 0,2 0 0 0,-7 6 2 16,2-1-1-16,-5 1 2 0,-12-13 0 15,-1 4-5-15,3 19-2 0,-14-14-1 16,-2 2 2-16,-6 3 5 0,-7 3-2 0,1 5-3 16,-10 4-2-16,-10 6 7 0,-3 5-2 15,-6 1-5-15,0 5 4 0,-6 3 0 16,-3 2 2-16,-3 2-3 0,1 3 3 0,-8 2 2 16,3 4-4-16,3 2 0 0,-6 2 2 15,4-1 0-15,20 10-2 0,0 1-10 0,2 3-22 16,5 1-11-16,3 0-20 0,5 6-24 15,12 2-27-15,5 3-24 0,2 2-37 0,4 3-322 16,2 2-7-16</inkml:trace>
  <inkml:trace contextRef="#ctx0" brushRef="#br0" timeOffset="11023.14">7967 9040 1260 0,'0'0'-88'0,"0"0"12"0,7-15 8 0,-6 12 17 16,4 1 3-16,1-2 5 0,-2-3 12 16,5 4 18-16,-1-5 3 0,2 1 7 0,7-2-2 15,4-1-4-15,0 2 3 0,2-2 0 16,15-1 6-16,2-2 3 0,2 6-3 0,7-3 0 16,-2 1 5-16,14 0 2 0,6 2-1 15,0 0 1-15,7 1 4 0,1 3-1 16,3 1-9-16,2-2 5 0,-2 4 0 15,2-1-2-15,0-1 5 0,2 2-1 0,1 0 0 16,3-2 0-16,0 2-2 0,-2 2 2 0,3 0-6 16,-2-2 5-16,6 1-9 0,-6-1 1 15,3-1 1-15,-4-1 1 0,1 0 1 0,-6 0-3 16,1 0-1-16,0-1 8 0,-5 3-7 16,-1-6 2-16,-3 5 0 0,-5-5-8 0,-12 6 10 15,-1-3-2-15,-3 3-5 0,-2 0 4 16,2-2 4-16,-4 2 0 0,-8 0-2 0,11 2-6 15,-8 0 1-15,1-1 8 16,-2 5-1-16,-2-6-3 0,-7 1-2 0,4 1 3 16,6 2 1-16,-7-1 0 0,-5-1-5 15,2 0 4-15,-1 2 0 0,-1-3 2 0,3 3-3 16,4 3 2-16,-5-3-5 0,-2 3-2 16,-2-4 5-16,-2 3-5 0,2-1 9 0,-2-1-7 15,0 1-5-15,-7-1-14 0,1-2-27 16,-4 3-39-16,-2-2-76 0,-1-1-48 0,-4 1 71 15</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0:25.438"/>
    </inkml:context>
    <inkml:brush xml:id="br0">
      <inkml:brushProperty name="width" value="0.05292" units="cm"/>
      <inkml:brushProperty name="height" value="0.05292" units="cm"/>
      <inkml:brushProperty name="color" value="#FF0000"/>
    </inkml:brush>
  </inkml:definitions>
  <inkml:trace contextRef="#ctx0" brushRef="#br0">18358 4660 193 0,'0'0'40'15,"0"0"-1"-15,-6 0 13 0,6 0-26 16,0 0 0-16,-7 5 4 0,7-5-3 0,0 0-2 16,0 0-8-16,0 0-2 0,0 0 4 15,0 0-5-15,0 0 3 0,-3 0-4 16,3 0 5-16,0 0-6 0,0 0 1 16,0 0 0-16,0 0-2 0,0 0-1 0,5 7 1 15,-5-7 1-15,7 2-10 0,-7-2 16 16,6 2-1-16,1 0-2 0,-4-2 0 0,6 3 1 15,-1 0 5-15,5-1-4 0,-1-1 4 16,1 1-5-16,2-2 4 0,4 2-4 0,-1 0 0 16,4 0-5-16,-4 0 1 0,4 0 0 15,-2-2 0-15,5-2 3 0,-3 2 2 0,1 2-1 16,0-2-12-16,2 0 7 0,2 0-6 16,-1 1 4-16,3-1-7 0,0 2-2 15,3 0 10-15,-2-2-2 0,0 2-6 16,13 2 2-16,-8-1-3 0,7-1 3 0,-4 1 0 15,1 2 1-15,4-1-2 0,-1 0 3 16,4 1-1-16,-2-1 0 0,-2 0-6 0,2 1 7 16,3 1-5-16,-2 2 1 0,0-4-1 15,3 1-1-15,1 1-2 0,-6-1 3 0,6 1 2 16,-6 0-4-16,4 0 2 0,-3-3 0 16,-3 4-1-16,4-1-6 0,-3-1 7 0,-9-2 4 15,9 3-10-15,-6-2 8 0,4-1-4 16,-7 2 2-16,-1-2-6 0,8 0 11 0,-5-1-6 15,-5 3 0-15,2-3-1 0,8 1-2 16,1 1-1-16,-7-1-1 0,-2 1 12 16,-4 1 2-16,14-3-7 0,-5 1-5 0,-6 0 4 15,1-3 3-15,12 3 1 0,-9-3-4 16,-3 5 5-16,11-3-6 0,-6 2 0 0,-9-2-2 16,4-1 3-16,0 1 0 0,-3 0-6 15,-2 3 10-15,0-3-8 0,-1-1 5 0,-3 1-2 16,-2 2 1-16,1-4-5 0,-4 2 7 15,1 2-1-15,-2-4-3 0,-3 1 8 0,0-1-11 16,-1 2 9-16,-2-2-2 0,0 2 4 16,-3-2-1-16,2 0 8 0,-3 0 0 0,1 0 6 15,-8 0-3-15,11 0-9 16,-11 0 6-16,10 0 0 0,-10 0-2 0,8 0 2 16,-8 0-2-16,9 0-2 0,-9 0-8 15,0 0-16-15,6 0-20 0,-6 0-11 0,0 0-27 16,0 0-34-16,8 0-68 0,-8 0-101 15,0 0 208-15</inkml:trace>
  <inkml:trace contextRef="#ctx0" brushRef="#br0" timeOffset="1836.02">19009 5350 669 0,'0'0'-55'0,"4"-2"11"0,-4 2 7 15,12-1 1-15,-3 1 10 0,-1 0 8 16,2 0 5-16,3-2 4 0,-1 2 3 0,3 0 1 16,0 0 6-16,2 0 0 0,3 0-2 15,-2 2 2-15,5-2 0 0,0 0 7 16,2 0-8-16,3 1 6 0,3-1 2 0,-4 2 9 15,2 0-11-15,6-2 8 0,-7 0-2 16,17 2-1-16,-8-2-2 0,8 0-2 0,2 2 6 16,0-4 3-16,3 4-9 0,0-2 11 15,2 2-6-15,0-2-5 0,0 0 1 0,-2 0 6 16,1 3-4-16,3-4-6 0,-1 1 3 16,-1 0 2-16,0 1-3 0,3-2 3 0,-3 1-1 15,0-2-4-15,-5-2-2 0,1 2 2 16,5 0-1-16,-4-1-1 0,-2-2-2 0,4 4-4 15,2-1 4-15,0 0 4 16,-1 0-7-16,4 2-1 0,13-2 6 0,-10 4-2 16,14 0 1-16,4 2-2 0,-5 0 0 15,6 1-1-15,2 3 2 0,-1-3-7 0,2 5-9 16,-1-1-12-16,0 3-6 0,-3-1-15 16,3 2-14-16,-10 0-100 0,4 0 55 0</inkml:trace>
  <inkml:trace contextRef="#ctx0" brushRef="#br0" timeOffset="3708.23">22595 5983 451 0,'0'0'11'16,"0"0"5"-16,0 0 8 0,0 0 4 0,0 0 8 15,0 0 17-15,0 0 7 0,0 0-5 16,0-11-4-16,0 11-9 0,5-4 2 0,-1 1-7 16,-4 3 1-16,6-4-3 0,1 2-5 15,-6-1 5-15,6 1-9 0,0-1-2 0,-2 1-4 16,2 0 4-16,1 2-14 0,0-2 2 16,4 2-3-16,0-2 4 0,2 0-2 0,1 2-3 15,9 0 3-15,-6 0-3 0,7 0-2 16,0 2-3-16,4 2 4 0,3-4-2 15,0 0-1-15,-1 2 2 0,3-2-1 16,-1 0-4-16,14 0 0 0,1-2-2 0,-2 0-4 16,-2-2-6-16,5 3-8 0,-4-4-10 15,4 3-21-15,-6-1 6 0,4 0-17 0,-2 0-9 16,-4-2-10-16,-7 1-8 0,-5 2-15 16,1-2-135-16,-3 3 81 0</inkml:trace>
  <inkml:trace contextRef="#ctx0" brushRef="#br0" timeOffset="4576.1">17493 6520 638 0,'0'0'-21'15,"-4"2"12"-15,4-2-1 0,0 0 6 0,0 0 5 16,-8 0 3-16,8 0 7 0,0 0 12 16,0 0 6-16,0 0-1 0,0 0-1 0,0 0 4 15,17 4 6-15,-9-4 4 16,2 2 0-16,5 5-4 0,4-7 11 0,2 4 1 0,6-3-3 16,20-1 0-16,-4 2-1 15,6 0-1-15,-1 0-1 0,11-2-4 0,8 7-1 16,4-6-5-16,1 3-2 0,2 0-6 15,3-1 1-15,1-1-9 0,1 2 0 0,1-3 2 16,0 3-9-16,-3 1-8 0,1-5-4 16,0 6-9-16,0-3-6 0,-6 1-16 0,5-2-5 15,-7-1-13-15,0 3-12 0,-5 3-13 16,-13-3-19-16,-1-1-31 0,-10 3-204 0,-4-3 154 16</inkml:trace>
  <inkml:trace contextRef="#ctx0" brushRef="#br0" timeOffset="10979.74">10958 14115 213 0,'0'0'40'0,"0"0"-12"16,0-6-3-16,0 6-6 0,0 0-4 0,2-3 8 16,-2 3 4-16,4-2-1 0,-4 2 1 15,3-5-3-15,-3 5 1 0,0 0 0 0,1-5 4 16,-1 5-1-16,0 0-6 0,4-3-5 16,-4 3 3-16,3-3 0 0,-3 3 0 15,4-3-5-15,-4 3 2 0,4-2 2 0,-4 2-3 16,4-4 0-16,-4 4-5 0,8-2-4 15,-8 2 8-15,7-4-4 0,-1 3 5 0,-6 1-9 16,11-2 2-16,-5-1-7 0,3 3 5 16,-3-2 1-16,4 1-4 0,2 1 5 0,3-2 0 15,-2 2 2-15,4-2-6 0,0 2-2 16,1 0 5-16,4 0-4 0,-2 0-2 0,4 2 1 16,-3-2 4-16,1 2 1 15,3-2-5-15,-1 1 2 0,1-1-2 0,-2 0-5 16,5 2 1-16,-3 1 0 0,-3-3 12 15,3 2-5-15,2-1-3 0,-7-1-4 0,3 2 2 16,1 0 3-16,-4-2 2 0,1 2-12 16,-2-2 7-16,1 0-2 0,-5 2 0 0,3-2-1 15,1 2 3-15,-3-2-2 0,8 2 3 16,-8-1-2-16,1-1 2 0,2 0-3 0,-2 2-2 16,-1-2 9-16,1 3-4 0,3-6 4 15,-2 6-1-15,3-3-6 0,-2 0-5 0,3 0 10 16,-4 1 2-16,1-1-5 0,-1 0-7 15,6 0 6-15,-3 2 1 0,1-2-4 16,3 0-2-16,2 2 1 0,-5-2-2 16,8 3 12-16,-3-1-2 0,-4 1-8 0,4-1 5 15,3 1 0-15,-3-3 5 0,-2 2-5 16,0 2 2-16,5-2-4 0,-9 0 0 0,6-1 0 16,-4 1 7-16,4 3-10 0,-2-5 2 15,0 3 10-15,1-2-7 0,-5-1-2 0,6 2-5 16,-2 0 8-16,-2 1-2 0,4-1 0 15,-2-1-4-15,-1-1 7 0,-1 2 1 0,0-2-5 16,6 2 0-16,-6 0 13 0,5 0-7 16,-3-2-7-16,-1 2-2 0,-4-2-4 0,-1 0 12 15,2 0-4-15,2 0 0 0,1 0-3 16,-6 0 7-16,6 2-2 0,-4-4 6 16,1 2-7-16,3 0-9 0,-2 2 16 0,1-4-9 15,0 2-4-15,1 0 7 0,-1 0-4 16,-3 0-5-16,6 2 8 0,-3-2-6 0,-2 0 6 15,4 0-2-15,-4-2 0 0,0 4 3 16,2-2-6-16,0 0 6 0,-2 0-2 0,2 0-1 16,1-2 1-16,-6 0 4 0,6 2 5 15,-4 0-1-15,1-2-6 0,0 0-2 0,-2 0 6 16,5 0 4-16,-8 1 6 0,1-1-12 16,0 2 9-16,0 0-6 0,-1-3 8 0,-1 3 1 15,-1-2 2-15,3 0-6 16,0 2 2-16,-1-1-5 0,4-1 4 0,-3 1-3 15,0 1-2-15,3-2 7 0,0 2-7 16,-4 0-4-16,8 0 2 0,-4-3 0 0,3 3-1 16,1 0-1-16,-4 0 0 0,12 0-4 15,-11 3 6-15,2-3-2 0,2 2 1 0,-1-1-9 16,3 1 9-16,-4-1-1 0,2 1-3 16,-3-2 5-16,6 2-1 0,-1 3-4 0,-2-4-3 15,0 3 2-15,5-2 2 0,-5 0 1 16,-1 0-1-16,3 0-2 0,-4-2 0 0,0 2 4 15,-1-2 0-15,2 1-8 0,-1-1 4 16,-2 3-4-16,3-3 7 0,-4 0 0 0,3 0-9 16,-8-3 3-16,6 3 4 0,-5 0 1 15,1 0 3-15,-2 0-2 0,2 0-1 16,-2 0 7-16,-2 0-6 0,-3 0-1 0,0 0 2 16,0 0 6-16,2 0-8 0,-2-1 0 15,-2 1 1-15,1 0 4 0,-9 0-1 0,13 0 1 16,-10 0 0-16,-3 0 1 0,11-2-4 15,-11 2 4-15,8 0-8 0,-8 0 8 0,6-2 0 16,-6 2 3-16,0 0-5 0,11-2 2 16,-11 2-3-16,0 0 0 0,4 0-3 0,-4 0-2 15,0 0 4-15,0 0 1 16,0 0-3-16,9-2-1 0,-9 2 3 0,0 0-18 16,0 0-22-16,0 0-8 0,0 0-32 15,0 0-29-15,0 0-64 0,0 0-162 0,0 0 155 16</inkml:trace>
  <inkml:trace contextRef="#ctx0" brushRef="#br0" timeOffset="12831.93">18320 14133 831 0,'9'-3'-46'0,"-9"3"8"0,4-2 6 0,-4 2 11 16,9-3 3-16,-6 0 11 0,4 3 2 16,1-2 2-16,1 1 8 0,-1-1 2 0,0 0-4 15,5 0 12-15,-1 2 0 0,1-4 4 16,1 4 8-16,1-2-11 0,0 1 12 0,0-1 1 15,2-1-5-15,0 1-1 0,-1-1 3 16,6 1-2-16,-6 0 1 0,3-2-2 16,3 2 0-16,-4-1 9 0,5 1-9 15,-2 0-4-15,-3 0 3 0,4 0 0 0,-1 0-1 16,0-1 0-16,-3 0-1 0,4 1-5 16,-6 1 2-16,6-1-8 0,-5 0 4 0,-4 0-6 15,4 2-1-15,-2-2 8 0,2 1-9 16,-2 1 2-16,2-3-5 0,-3 3 4 0,3-1-2 15,-5-1 4-15,6 2-8 0,-1-2 9 16,-3 0-5-16,2 2 0 0,-1-2-4 0,0 0 5 16,2 0 1-16,-2 2-6 0,0 0-3 15,0-2 8-15,-1 1 1 0,-1 1-4 0,1-3-12 16,0 3 10-16,-1-2 1 0,-1 2-2 16,2 0 3-16,0-1-3 0,-2 1 4 15,3 0-3-15,0 0-1 0,2 1 0 0,0-1 5 16,0 0 3-16,1 0-8 0,-1 2 0 15,2-2 5-15,5 3-9 0,-2-3 7 0,1 1-1 16,1-1 0-16,-1 4 1 0,-3-2 2 16,3 0-1-16,1 0-3 0,-4 0-8 0,6-2 11 15,1 3 3-15,-3 0-11 0,-1-2 7 16,2-1-4-16,-3 2-3 0,3-2 12 0,3 2 5 16,1 0-16-16,3 0 0 15,-2-1 11-15,-4-1-8 0,4 2 2 0,2 1-1 16,-10-3 5-16,8 2 2 0,-5-2-4 15,0 0-1-15,-2 1 6 0,4-1-6 0,-3 2 4 16,1-2-9-16,2 2 4 0,1-2-5 0,-3 2 4 16,2-2 8-16,-2 2-4 0,-2-2-3 15,7 2-1-15,-3 0 1 0,-4-1-2 0,1 1 3 16,-2-2-2-16,-1 4 10 0,2-4-9 16,-2 2 1-16,0 0 5 0,3 0-1 0,-6-2-10 15,4 3 5-15,-4 0 8 0,1-1-9 16,-4-1 2-16,1-1 5 0,-1 2-7 0,-3 0-4 15,1-2 0-15,0 0 11 16,-2 2-7-16,-1-2-7 0,-4 2 6 0,3 0-1 16,-4-2-5-16,2 0-8 0,-7 0-15 15,8 2-6-15,-3-1 1 0,-5-1-15 0,4 7-10 16,-4-6-15-16,0-1-30 0,-9 10-49 16,7-7-136-16,-4 3 193 0</inkml:trace>
  <inkml:trace contextRef="#ctx0" brushRef="#br0" timeOffset="19308.41">16495 14808 731 0,'-10'0'-38'0,"10"0"9"0,0 0 10 16,0 0 4-16,0 0 12 0,0 0 16 0,0 0 0 15,0 0 13-15,0 0 5 16,0 0-5-16,0 0 3 0,0 0-2 0,0 0 6 16,0 0-3-16,0 0 3 0,0 0-9 0,0 0-1 15,15-7 11-15,-10 5-6 0,3 0-2 16,1 0 2-16,-1 0 0 0,4 0-4 0,-1 0 1 15,2-1-1-15,1-1-1 0,-1 0-2 16,4 2 4-16,2-2-3 0,-1 0-1 0,2 1 2 16,0-3-2-16,2 4-4 0,-2-1-2 15,2-2-3-15,1 2-1 0,-1 1 1 0,6 0-7 16,-3 0 4-16,4 0 3 0,-1 2-4 16,4-2 1-16,-2 2-1 0,5 0-5 0,-6 0-1 15,2 0 1-15,3 2 2 16,-3-2 1-16,-2 2-2 0,6-2-2 0,-7 2 0 15,6 0 4-15,-2 0-4 0,-3-2-2 16,-2 0 4-16,0 3-1 0,3-3-1 0,-7 3 3 16,3-3-7-16,-3 0 4 0,-3 0 3 15,4 0-1-15,-1 0-2 0,0-3 1 0,-1 3-4 16,2-2 5-16,-3 1-2 0,1-1-3 16,2 0 3-16,-3 2-2 0,-1-2 1 0,0 2 3 15,0-2-4-15,2 0 1 0,-4-1 6 16,4 3-2-16,-4-5-1 0,4 5 2 0,-5-1 3 15,-2 1-4-15,0-2 5 16,3 0-6-16,-1 0 5 0,1 2-3 0,-3-1-1 16,4 1-1-16,-2 0-2 0,-1 0 3 15,3 0-3-15,1 0-1 0,-4 0-5 0,3 1 6 16,-1-1-4-16,4 0 4 0,-2 0-1 16,2 2 2-16,-4 0-2 0,2-2 5 0,-2 2-3 15,-1-1 0-15,5 2-3 0,-6-3 1 16,5 2-3-16,-3-1 2 0,-1 1 3 0,6 0-2 15,-3-2-3-15,0 2 4 0,4 0 4 16,-6-2-5-16,6 2 0 0,-8 0 1 0,6-1-1 16,-6-1-4-16,1 0 4 0,2 2-1 15,-2-2 5-15,-1 0-4 0,1 0-1 16,0 3-2-16,-2-6-2 0,1 6 6 0,-1-3-5 16,0 0 4-16,2-3-2 0,-2 3 6 15,2 0-4-15,-3 0 1 0,0 0-6 0,3 0 6 16,0 0-3-16,1 0 0 0,0 0 2 15,1 0 3-15,-1 0-5 0,8 0 8 0,-3 3-2 16,7-3 2-16,-5 0-4 0,0 0 2 16,4 2 1-16,0-1-3 0,5 1 4 0,-2 0-3 15,9 0 0-15,-2 0 0 0,-9 0 1 16,15 1-2-16,-3 1 7 0,0-2-6 0,-7 0-3 16,-3 2-1-16,9-2 1 0,-4-1-1 15,6 2 0-15,-9-1 0 0,-1-1 2 16,9 1 4-16,3 2-5 0,-1-2-3 15,-11 0 3-15,1 0-5 0,-3-1 4 0,3 1-2 16,-3-2 2-16,1 2 1 0,0 0-2 16,-1-2 3-16,-2 0 2 0,1 2 0 0,2-4-7 15,-4 2 5-15,-4 2-2 0,1-2 1 16,-2-2 0-16,0 2 3 0,1 0-4 0,-4-2-1 16,2 0 6-16,1 0-2 0,-6 2-3 15,-4 0 4-15,4-1-1 0,0-1-1 0,0 0 0 16,-4 0 2-16,3 0 0 0,-1 0-3 15,-3 0-2-15,3 2 1 0,0-3 7 0,-3 0-6 16,3 2-1-16,0-1 2 16,-2 0-2-16,1 0 2 0,1 0-1 0,-2 0-2 15,-1 0 1-15,3-1 3 0,-2 1-1 16,-1 0 0-16,1 0-1 0,-1-2-1 0,1 2 0 16,-1 1 0-16,1-1 1 0,-1-3 0 0,1 4-5 15,-2-1 5-15,2 0-4 0,-1 0 2 16,1 0 2-16,2 0-1 0,-5 0 0 0,0 2 1 15,3-1-2-15,-1-1-1 0,1-1 0 16,-1 2 7-16,0-1-6 0,0 2 0 0,1 0 1 16,-1-2 2-16,1 0-2 0,-1 1 2 15,3 1-2-15,0-5-1 0,0 5-1 16,-1-2 0-16,0 1 0 0,3-1 1 16,0 2 2-16,1-2-6 0,0 2 3 0,1-2 1 15,-2 2 5-15,1 0-4 0,5-2 0 16,-6 2-3-16,8 0 1 0,5 0-1 0,-1 0 4 15,1 0-2-15,3 0 5 0,11 0 1 16,1 2-2-16,-2 0-1 0,8 2 0 0,-7-1-2 16,2 2 6-16,2-2-5 0,2 2-1 15,3 0-1-15,14 0 3 0,-1 1 0 0,-1 2-2 16,0-1-1-16,0 1 2 0,-3-3 2 16,3 3-1-16,-1 0 0 0,-12-3 0 0,-2 1-1 15,-2-3-1-15,5 3 0 0,-4-2 1 16,-4 1 3-16,0 0-5 0,-10-4 3 15,-3 3 0-15,-3-4 2 0,1 2-1 16,-7 0 0-16,-5-2-5 0,6 2 5 0,-8-2-1 16,-1 0 5-16,-3 0-6 0,2 0 1 15,-6 0-1-15,0 2 0 0,2-2 1 0,-3 0 2 16,1 0-3-16,-8 0-1 0,11 0 0 16,-11 0 1-16,13 0-2 0,-12 0 1 0,-1 0-2 15,0 0 0-15,14 0 0 0,-14 0 3 16,0 0-1-16,5-2-3 0,-5 2 1 0,0 0-2 15,7 2 4-15,-7-2-2 0,0 0-14 16,0 0-6-16,0 0-12 0,0 0-14 16,8 0-14-16,-8 0-16 0,0 0-22 0,0 0-30 15,0 0-37-15,0 0-222 0,2 2 98 16</inkml:trace>
  <inkml:trace contextRef="#ctx0" brushRef="#br0" timeOffset="22960.34">6871 15397 968 0,'0'0'-62'15,"0"0"6"-15,0 0 9 0,0 0 11 16,0 0 9-16,0 0 9 0,-2-3 4 0,2 3 5 16,0 0 6-16,0 0 11 0,0 0 1 15,0 0-2-15,0 0 2 0,0 0-3 0,0 0 3 16,0 0-3-16,0 0 9 0,0 0 2 16,0 0 1-16,0 0 0 0,0 0-5 0,13-2 4 15,-2 2 5-15,-3 0-2 0,5 0-2 16,1 2-3-16,5-1 2 0,5 1-7 0,3 0 6 15,0 4 8-15,2-4-3 0,0 4-7 16,3-6 5-16,1 2 1 0,9 1-4 0,3-1 2 16,0-4 0-16,0 4-1 15,-1 0-2-15,2 0-2 0,0 0 1 0,0-2 4 16,-7 2-10-16,6-2 2 0,2 0 5 16,1-2-2-16,2 0-2 0,1 2 2 0,-3 0 0 15,2 0-1-15,0 2-2 0,1 0 5 16,-3-4-2-16,0 2-4 0,-1 2 2 0,1-1-5 15,-4 1-3-15,-6-4 7 0,-7 2-2 16,1 0-4-16,-1 0-2 0,-1 0-1 0,-3 2 4 16,-2-4-1-16,-2 2-1 0,1 0-2 15,-6 2-1-15,4 1-7 0,-6-3-12 16,-2 0-24-16,1 1-30 0,-5-1-31 0,3 0-45 16,-1 2-191-16,-2 0 146 0</inkml:trace>
  <inkml:trace contextRef="#ctx0" brushRef="#br0" timeOffset="25469.08">12907 15473 874 0,'0'0'-35'0,"-3"-5"16"16,3 5 9-16,0-4 7 0,0 4 3 0,0 0 6 15,1-6 10-15,-1 6 10 0,2-6-4 16,1 4-6-16,1-1 13 0,-4 3-8 0,8-4 1 16,1 2-4-16,-3 0 5 0,2-2 1 15,6 0-1-15,-4 1 3 0,5-1-12 16,-1 0-2-16,0 2 5 0,8-1 0 0,-4-2 0 16,1 2-3-16,2-1-1 0,5 0 0 15,-1-1 5-15,-2 3-1 0,2-2 1 0,2 0 3 16,5 1 1-16,-5-2-4 0,2 3-2 15,0-1-1-15,9-1-3 0,-2 0 2 0,-6 2-4 16,1-1 1-16,1 1 2 0,-2 0-1 16,0 0-3-16,2 1-1 0,0-1 0 0,-5 0-7 15,-4-3 12-15,0 5-8 0,0-2-1 16,-2 2 2-16,-4 0 3 0,-1-1-3 16,-1-1-3-16,0 0 0 0,-3 0-2 15,3 0 5-15,-5 2-9 0,3-2 7 0,-2 2 1 16,0-2-4-16,-3 2 12 0,2-1-11 15,1-1 0-15,-1 2-4 0,3 0 1 0,2-2-3 16,0 2 2-16,-1 0 0 0,0 0 0 16,3 2 0-16,2-2 6 0,-4 2-4 0,1-1 1 15,-1 1 1-15,7 0-2 0,-6-2 1 16,1 2 2-16,-3 0-2 0,4 0-1 0,-1 0 0 16,-4-1 0-16,4 1 0 0,0-2-4 15,3 5 7-15,-2-3-5 0,5-2 2 16,4 2-1-16,0-1 2 0,3-1 7 0,4 2-8 15,-3-2 2-15,16 2-1 0,-2 2-1 16,4-3 3-16,-1 1-1 0,4 4 0 0,1-2-1 16,-1-1 1-16,3 2 0 0,10 0-5 15,1-1 2-15,-13 0 1 0,2-1 1 0,0 1 3 16,-1 0 0-16,14 1-5 0,-1 3 3 16,-10-6 4-16,8 4-8 0,-8-3 7 0,-3 2-1 15,-1 0-1-15,9 3-6 0,-9-5 3 16,-3 5 4-16,2-4 0 0,-1-1-3 0,-1 2-2 15,-2-2 1-15,4 1 0 16,-5-1 0-16,-1 0-1 0,-2 0 1 0,1-1 0 16,-10 0 1-16,7 2 2 0,-6-2-2 15,-9-2 2-15,2 2-1 0,-3-2 0 0,1 1-3 16,-4-1 3-16,3 0-2 0,-3 0 2 16,-3 0 3-16,-1 0 1 0,2 3-5 0,-4-3 0 15,0 0-3-15,-2-3 3 0,0 6-1 16,-2-3-1-16,-1 0 0 0,-2 0 5 0,-2 0-8 15,2 0 5-15,-1-3-5 0,-3 2 5 16,3 1 2-16,-1-2-1 0,1 2-1 0,-5-2-1 16,-4 2-3-16,12-2 6 15,-5 2-3-15,-1 0 2 0,1-2-7 0,-2 0 7 0,0 0-3 16,-5 2 3-16,12-2-1 16,-5 2-2-16,-3-1 3 0,2-2 0 0,0 1-2 15,3 1-1-15,-3 1-2 0,3-2 11 16,1 0-12-16,-2 1 2 0,2 1 0 0,4-2 0 15,-6 0-1-15,2 2 6 0,1 0-3 16,0-3-2-16,-1 3 2 0,-2-1 0 0,2-1 4 16,3 2-5-16,-4 0 1 0,-1-2-6 15,2 2 6-15,2-2 1 0,-4 0 5 0,0 2-8 16,3 0 1-16,-3 0 0 0,0-2 1 16,2 0 2-16,2 0-3 0,-4 1 3 0,2 1 0 15,0-2 0-15,4 2-4 0,-1-3 4 16,-1 3-2-16,0-1 2 0,-1 1 0 0,3-2-4 15,-1 0-1-15,-3 0 3 0,0 2 1 16,2-2 0-16,-2 1 1 0,-2-2-2 16,0 3 5-16,3-2-8 0,-3-1 1 0,0 3-3 15,1-2 8-15,-3 2-2 0,1-2 0 16,-1 2-3-16,3-2 7 0,-6 0-5 0,-3 2-2 16,14-2 2-16,-6 1 0 0,-2-1-1 15,-6 2-1-15,12 0 1 0,-7 0-1 0,1-3 0 16,-6 3 1-16,8 0-1 0,-8 0 2 15,11-1-1-15,-7-1 1 0,-4 2-3 0,8 0 1 16,-8 0 3-16,9-2 2 16,-5 0-1-16,-4 2-2 0,7-2 0 0,-7 2 1 15,0 0 5-15,5-2-6 0,-5 2-5 16,0 0 3-16,0 0 2 0,0 0 0 0,12 0 4 16,-12 0-11-16,0 0 6 0,0 0-1 15,0 0-4-15,0 0 6 0,0 0-4 0,0 0 3 16,0 0 1-16,3-2 3 0,-3 2-5 15,0 0 2-15,0 0-1 0,0 0-3 0,0 0 1 16,0 0-1-16,0 0 2 0,0 0 3 16,0 0-8-16,5-3-8 0,-5 3 3 15,0 0-8-15,0 0-2 0,0 0-11 0,0 0-7 16,0 0-8-16,0 0-15 0,0 0-27 16,0 0-28-16,0 0-65 0,0 0-126 15,0 0 175-15</inkml:trace>
  <inkml:trace contextRef="#ctx0" brushRef="#br0" timeOffset="27641.19">23872 15356 837 0,'-7'-4'0'15,"7"4"7"-15,0 0 13 0,-2-3 12 16,2 3 11-16,0 0 13 0,-4-2-5 0,4 2 7 16,0 0 2-16,0 0 4 0,0 0-2 15,0 0-7-15,0 0-1 0,0 0-4 0,0 0 1 16,0 0-3-16,8-7 0 16,-8 7-6-16,8 0-2 0,-8 0 0 0,13 0-5 15,-2 0-4-15,0 0 3 0,3 0-6 16,1 2-5-16,0-2-3 0,1 0-1 0,3 3-2 15,-1-3 2-15,2 0-2 0,0 0-5 16,4 2 1-16,-3-4-2 0,2 2-3 0,3-3 1 16,1 1 0-16,4 1-5 0,1 1 2 15,1-2-4-15,13 0 4 0,0 0-1 0,1 0 0 16,0 2-3-16,2 2-1 0,-1-2 4 16,5 2-3-16,4 0-4 0,12 1 6 0,1-1-3 15,-2 7-3-15,-1-2 4 0,0-4-8 16,-14 5-19-16,-2-3-31 0,-6 0-32 15,-2 0-45-15,-9 1-52 0,-8-2-350 0,-4 1-37 16</inkml:trace>
  <inkml:trace contextRef="#ctx0" brushRef="#br0" timeOffset="29157.18">4003 16142 1314 0,'0'0'-88'0,"0"0"18"0,0 0 23 16,0 0 6-16,0 0 6 16,0 0 7-16,0 0 2 0,15-7 14 0,-10 5 9 15,5-2 4-15,0 1 6 0,7 0 9 16,-4-1 3-16,9-2-1 0,-2 3-2 0,6-3 9 16,0 1-5-16,1 2 5 0,13-6-4 15,0 3 6-15,1 1 2 0,11-1-6 0,2 3 1 16,-2-2 3-16,16-1-2 0,4 3 0 15,0-1 3-15,1 1-8 0,4-1 5 0,0 2-1 16,5-4-3-16,1 3 8 0,-5 1 0 16,2-3-8-16,-3 0 2 0,-1 3-3 0,1 0 4 15,-8-1-2-15,1 1-4 0,-11 0 0 16,-3 0-4-16,1-1-1 0,0 1-3 16,-3 2 2-16,-3 0-2 0,1 0-1 15,-4-1-1-15,5 1-2 0,-9 0 4 0,2 1-9 16,-10-1 3-16,-2 0-1 0,-7 0 5 15,-4 0-7-15,0 0 5 0,-4 0-2 0,-3 0 7 16,-1 0 0-16,0 0 5 0,-5 2-4 16,1-2 1-16,-1 0 1 0,-2 0-4 0,2 0 2 15,-5 0 1-15,-5 0-6 0,13 0 2 16,-6 0 0-16,-2 0 1 0,-5 0-2 16,11 0-8-16,-11 0 8 0,9 0-3 0,-9 0-2 15,5 0 4-15,-5 0-4 0,7 3-1 16,-7-3 1-16,0 0-7 0,0 0-4 15,8 0-7-15,-8 0-24 0,0 0-22 0,2 2-40 16,-2-2-42-16,3 4-57 0,-3-4-266 16,0 3 28-16</inkml:trace>
  <inkml:trace contextRef="#ctx0" brushRef="#br0" timeOffset="32885.42">10958 16103 1231 0</inkml:trace>
  <inkml:trace contextRef="#ctx0" brushRef="#br0" timeOffset="36315.11">10958 16103 1001 0,'0'0'-93'0,"0"0"16"0,0 0 18 0,0 0 0 16,0 0 15-16,0 0 2 15,0 0 9-15,0 0-2 0,0 0 13 0,0 0 7 16,0 0 3-16,0 0 0 0,0 0 8 16,0 0 0-16,21 2 2 0,-21-2-4 0,13 0 12 15,-8 2 1-15,6 1-2 0,-2-1-4 16,-1-1 4-16,4-1 4 0,-1 0-2 0,3 2 3 15,-1-2-6-15,2 0 6 0,-1 2 2 16,4-2-6-16,-1 2 5 0,-1-2-5 0,1 0 3 16,4 0 0-16,-2 0-3 0,4 0 11 15,-2 0-7-15,2 0 9 0,0 0-10 0,0-2 6 16,-2 2-6-16,2 0 3 0,1-2 7 16,-6 2-10-16,6 0 3 0,-4-2 3 0,0 2-7 15,-4 0 5-15,1 0 3 0,5-1-8 16,-7 1-3-16,2 0 7 0,0 0-2 15,-1 0-1-15,1 1-4 0,-2-1-1 16,0 2-1-16,2-2-3 0,0 2 6 0,-3-2 3 16,3 0-3-16,2 0-9 0,-3 2 5 15,1-2 4-15,0 2-1 0,3-2-2 0,-4 2-7 16,1-2 8-16,0 2-5 0,0-2-2 16,-1 1 7-16,1-1 1 0,2 0-2 0,-3 3 10 15,1-3 8-15,5 2-6 0,-1-4 5 16,-2 2-6-16,4 0 4 0,-1-3 4 0,3 3-8 15,3-1 5-15,-3 1 1 0,4-2-3 16,3 2-11-16,-2-2 6 0,-2 2 3 0,4-2-11 16,0 0-2-16,-3 2 9 15,0 0 1-15,1-2-9 0,2 0 2 0,-4 1 0 16,2-1 0-16,-1-1 3 0,1 3-4 16,-3-3 6-16,3 3-10 0,-2-1 6 0,0-1-6 15,-1 0 2-15,0 0 0 0,1 1-2 16,1-3 8-16,-6 3-3 0,2-1 0 0,-1 0-2 15,4 0 1-15,-8 0-2 0,7-2 3 16,-4 4-4-16,1-1 1 0,-3-1 3 0,1 0-12 16,0-1 4-16,-2 2 1 0,2 0 8 15,-1-1-4-15,-1 0-2 0,-1-1 4 16,2 3-9-16,-2-4 6 0,2 2 0 16,3 1-2-16,-6 1 4 0,6-4 3 0,-6 2-5 15,5 2 0-15,-2-2 12 0,0 2-13 16,1-1 0-16,-4 1 2 0,3 0-4 0,0-2 1 15,-4 2-6-15,0 0 5 0,-1 0 7 16,1 0-4-16,-2-2-4 0,2 2 2 0,0 0-2 16,-3-2 8-16,1-1-3 0,-1 3 5 15,4-2-4-15,-1 1 6 0,-1-1 3 0,-2 1 1 16,1 1-2-16,2-2-2 0,0 2-2 16,-2-1-3-16,0 1-4 0,-1-4 8 0,-1 2-4 15,1 2 9-15,-2 0-11 16,2-1 3-16,0 1-6 0,-3 0 5 0,2 0-1 15,-1-2 1-15,-2 0-3 0,1 2 0 16,-1 0-1-16,2 0 7 0,2-2-6 0,-4 2 1 16,3 0 0-16,-3 0-1 0,3-1-3 15,-3 1 4-15,5 0-2 0,0-2-4 0,-1 4 1 16,-1-4 5-16,-3 2-3 0,3 0 4 16,-1-2-2-16,0 0-1 0,-4 2-1 0,0 0 3 15,3-2 1-15,-5 2-5 0,2 0 1 16,1 0 5-16,-4-3 0 0,5 1-4 0,-7 2 5 15,-3 0-4-15,12-1 2 0,-12 1-4 16,10-2 3-16,-6 0-1 0,-4 2 1 16,10-2 0-16,-6 2-4 0,-4 0 1 15,9 0 1-15,-9 0-1 0,0 0 4 0,8 0-2 16,-8 0 6-16,0 0-2 0,9-2-2 16,-9 2-5-16,0 0-2 0,8 0 4 0,-8 0 8 15,6 0-5-15,-6 0-11 0,9-3 9 16,-9 3 3-16,8 0 6 0,2 3-10 0,-1-3-7 15,-1 2 8-15,5-2-6 0,-1 2 1 16,1 0 8-16,-1 0-2 0,3-1-5 0,-3 1 4 16,1 1 0-16,0 1-2 0,1-2 5 15,-1 0-8-15,-1-2 4 0,3 1 8 16,-2 1-10-16,2-2 2 0,-1 2 6 16,1 0-7-16,0-2 0 0,-3 1 0 0,1 1 4 15,2-2 1-15,0 4-3 0,-1-4 2 16,-3 1 1-16,1-1 0 0,1 2-4 0,-1-2-2 15,1 0 7-15,2 1-5 0,-3-1-3 16,-2 0 6-16,5 2 1 0,-2-2 2 0,-1 0 3 16,0 1 2-16,-2-1-4 0,0 0 4 15,0 0 6-15,2 2-7 0,-4-2 0 16,-3 0 3-16,7 0-10 0,-6 0 3 0,3 0 2 16,-9 0-4-16,12 0-2 0,-6-2 9 15,3 4-10-15,-3-4 4 0,2 2 3 16,-8 0-3-16,17-1 0 0,-7 1-7 0,2-2 6 15,1 2-3-15,2 2 0 0,0-2 2 16,-1 0 1-16,1 0-2 0,2 0-2 0,0 0 2 16,-1 1 1-16,8-2 2 0,1 1 10 15,5 1-1-15,-2-1-8 0,7 2 4 16,-5 1 4-16,12-1-2 0,1 0-1 0,3 3-10 16,-4-1 7-16,-1 1-3 0,4 2-2 15,1-5 4-15,-2 1-3 0,0 1-1 0,1 0 0 16,-3-1-2-16,-1 3 2 0,-3-4-5 15,2 1 6-15,-4 1-4 0,-4-1 6 0,-4-1-4 16,-1 0 3-16,1-2-2 0,-7 1-6 16,-4 0 7-16,-3-1-4 0,1 2 2 15,-3 1 0-15,1-3 0 0,-2 0-3 0,-3 0 7 16,0 0 6-16,1 0-3 0,-3 0 2 16,3 0 3-16,-9 0-1 0,13 0-3 15,-13 0 3-15,10 0-5 0,-4 0-3 0,-6 0 3 16,9 0-3-16,-9 0-1 0,8 0 4 15,-8 0-5-15,10 0 4 0,-10 0-4 0,9 0 1 16,-9 0-3-16,8-3 0 0,-8 3 4 16,10 0-4-16,-3 0-1 0,-7 0 4 0,17 0 0 15,-11-2-3-15,3 2 1 0,1 0-4 16,-2 0 2-16,2-1 4 0,3 1-7 0,0 0 2 16,0-1 2-16,1 1 1 0,-2 0-4 15,5-2 9-15,-2 2-9 0,0 0 4 16,0-2-2-16,2 2-1 0,-5-2 2 15,3 2-1-15,-2-1 0 0,-1-4 2 0,3 3-4 16,0 0 0-16,-3 0 3 0,3 0-5 16,-1 0 6-16,3-1-3 0,6 1-5 0,-2 0 3 15,9-1-7-15,-7 3-1 0,6-1-4 16,1 0 3-16,-1-1 5 0,0 2-12 0,-4 0 3 16,0 0 4-16,0 0-4 0,1 0 1 15,-3 0-4-15,0 0 5 0,0 0 5 0,1 0 0 16,-1 0-4-16,-3 0 9 0,4 0-6 15,-4-2 0-15,3 2 1 0,1-2 1 16,-3 2 5-16,-1 0 0 0,6 0-4 16,-3-1-2-16,0 1 5 0,2 0 1 0,0-4 0 15,0 4 0-15,1-2-4 0,-1 2-1 16,0 0 8-16,3-1 3 0,-6 1-5 0,8-2-2 16,-7 0-1-16,0 2 6 0,1 0 0 15,-4 0 0-15,3-2-9 0,-2 4 3 0,0-2 4 16,1 0-3-16,-2 0 4 0,3 0-4 15,1 2-7-15,-6 0 12 0,6-1-5 0,-6-1-2 16,4 6 6-16,-4-5-2 0,4 1-4 16,-4 0 4-16,3 0 0 0,-2-1-5 15,3 0-1-15,-2-1 7 0,-1 3 1 16,-5-3-7-16,3 0 5 0,2 2-5 0,-2-2 3 16,-3 0-3-16,5 0 5 0,-2 0-4 15,1 0-2-15,-2 2 6 0,5-2-12 0,-3 0 1 16,4 0 10-16,-4 1-5 0,4 1-7 15,-6 0-4-15,1-2 5 0,2 2 4 0,-4 0-4 16,1 0 5-16,-1-2-4 0,2 2 5 16,0-1-5-16,1 4 1 0,2-3-3 0,-1 0 4 15,-1 1 2-15,-3-2 0 16,2 1-2-16,0-2 7 0,-3 3-2 0,3-3-2 16,0 2 5-16,0-2 0 0,-2 0 1 15,1 0-8-15,-1 0 12 0,2 0-2 0,0 0-4 16,-1 0-3-16,1-2 6 0,2 2 0 15,-2 0 8-15,-1 0-8 0,4 0-1 0,-3 0-2 16,-1-3 4-16,-2 3 5 0,1-2-7 16,2 2 3-16,-2-1 4 0,2 0-6 0,-3-1 1 15,1-2 7-15,-1 3-6 0,1-3-1 16,2 3-1-16,-2-3 6 0,0 0-2 0,1 2 2 16,1-1 0-16,0-1-3 0,2-1-1 15,0 3-6-15,0-2 9 0,1-1-6 16,-2 3-1-16,-4-1-2 0,1 1 10 15,0 0-2-15,-1-1-9 0,0-1 3 0,-1-1 8 16,-1 2-10-16,3 1 6 0,-3-1 3 16,-2-2 0-16,0 3 0 0,0-3-2 0,1 2-4 15,0-3 3-15,-1 1-4 0,-2-2 6 16,5 3-8-16,-2-3-1 0,-1 2 9 0,-2-1 6 16,3-1-9-16,0 0 0 0,-1 2 2 15,1-2 4-15,-4-1-12 0,5 1 8 0,-4 2 2 16,-2-2-8-16,5 0 2 0,-5-1 5 15,0 1-3-15,0-1-6 0,1 0 13 0,-1 1-13 16,-2 1 4-16,3-2-1 16,-6 1 0-16,4 0-3 0,-1-1 4 0,-1 0 0 15,-2-1 5-15,-1 1-9 0,2-1 6 16,-2 2 0-16,2-3-4 0,-2 1 3 0,-2-1 0 16,2 2 0-16,-2-1 3 0,1 0-8 15,-2 1 6-15,1-2 8 0,-3 3-4 0,0-2-12 16,-2-1 8-16,1 2-8 0,-1-1 4 15,-1-1 8-15,-1-1 0 0,-3 2-3 0,6-1 2 16,-4 3-3-16,-2-5-5 0,-2 3 3 16,1 0 0-16,1-1 3 0,-3 2-4 0,2-1 5 15,-3-1 2-15,-3 1-14 0,2 2 14 16,-1-3-3-16,-4 2 0 0,4-1 4 16,-4 0-3-16,4-1-5 0,-6 1 4 15,4 1 5-15,-3-2-8 0,-1 3 3 0,-1-1 0 16,0-1-1-16,2 3 3 0,-2-1-1 15,-2-1-3-15,4 2-7 0,-1 3 4 0,-1-3 8 16,4 2-4-16,-3 3 4 0,-1-5-5 16,3 4 0-16,-6 0-6 0,6 0 13 0,-1-2-5 15,-3 2 2-15,3 0-7 0,-2 1 1 16,2-1 4-16,-4 0-2 0,-3 0-2 0,0 0-1 16,1 0 4-16,-2-1-4 15,-1 1 3-15,3-1 1 0,-5 3-2 0,3 0-2 16,6-2 6-16,-5 2 2 0,3 0-4 15,-1 0-2-15,1 2 8 0,2-2-11 0,-2 3 3 16,-1 1 1-16,5-4 4 0,-2 3-4 16,0 3-2-16,4-4 5 0,-5 1 1 0,2-1-5 15,-1 2 2-15,4 0-9 0,-6-1 9 16,3 0 6-16,-1 2-9 0,0-3 2 0,-3 2-1 16,3 0 4-16,7-1-8 0,-8 1 10 15,3-2-6-15,-2 4 4 0,5-2-2 0,-4-2 0 16,3-1 0-16,1 1-1 0,-7 2 1 15,2-2 1-15,-2 2-6 0,0-2 8 16,-1-1-5-16,0 4 3 0,-2-3-3 0,-2-1-2 16,3-1-1-16,0 4 7 0,-5-3-1 15,5 4 2-15,1-4-9 0,1 3 5 16,2 0 0-16,4 0 6 0,0-1-6 0,0 2 1 16,2-2-3-16,3 2-4 0,-1-3-2 15,0 4 8-15,4-2-6 0,1 0 1 0,-1 0 0 16,1-1 8-16,-1 1-1 0,-2 0 1 15,3-2-4-15,-8 4-3 0,6-3-2 0,-5 3 2 16,0-2 6-16,7 1-6 0,-3-2 1 16,2 2-2-16,1-1-1 0,-1 0 10 15,3-1-2-15,0 3-2 0,-2 0 3 16,2 0-5-16,2-1 5 0,0-1 3 0,-3 0-11 16,5 1 10-16,-3-1-1 0,3 2-3 15,-1-3-7-15,2 3 9 0,-2-2 1 0,1 2-4 16,-1-1-3-16,4-1 3 0,-2 0 4 15,-2 1-5-15,4 0 1 0,-4 0 1 0,3-1-5 16,0 2 14-16,-3-2-14 0,5 3 3 16,-1-2 1-16,-2 1-2 0,1 0 7 0,1 0-10 15,2 0-1-15,-3-1 12 0,1 0-12 16,1 1 5-16,0 2 2 0,2-3 1 0,-1 2 2 16,1-3-2-16,0 1-5 0,-3 2 6 15,3-3-4-15,-2 2 3 0,2-3 0 0,2 3-1 16,-2 0 2-16,0 0 2 15,0-1-3-15,3 1 2 0,-3-1-7 0,0 1 4 16,0 0 4-16,0 0-8 0,1-1 9 16,1 2-10-16,0-1 6 0,3 2 1 0,-2 0-1 15,-3-1-6-15,5-2 6 0,2 4-5 16,-4-4 16-16,2 3-11 0,3-3-2 0,-2 2 5 16,2-2 5-16,2 2-3 0,-2-1-1 15,2-1 3-15,1 1-2 0,-3-1-4 0,2 0-2 16,3 1 10-16,-1-3-1 0,1 2 3 15,0 1-16-15,-1-1 9 0,3-1 2 16,-3 0-1-16,1-1-4 0,2 4-6 16,2-3 5-16,-2 1 2 0,-1-2-21 0,3 4-19 15,-3-4-24-15,3 2-32 0,0 2-51 16,3 0-156-16,-4-2 182 0</inkml:trace>
  <inkml:trace contextRef="#ctx0" brushRef="#br0" timeOffset="38117.07">21443 16201 800 0,'0'0'-8'0,"0"0"0"0,0 0 8 15,0 0 12-15,15 0 11 0,-15 0 14 16,14-2 1-16,1-3 8 0,0 5 1 16,6-1-1-16,-2-1-3 0,4 0 1 15,1 0 1-15,4 0-6 0,-1-2 6 0,8 3-11 16,7-3 5-16,0 0-4 0,-1 2-3 15,6-1-2-15,-1-2-6 0,0 3 3 0,2-1-7 16,3-1-2-16,-3 2-3 0,2-2 2 16,1 3-8-16,-3-1 5 0,4 2-3 0,-2 0 0 15,3 2-8-15,-2-1 3 0,-1 3-1 16,-2-2 7-16,-1 4-9 0,-5-3-13 0,-7 0-9 16,-5 1-7-16,-3-1-21 0,-4-1-10 15,-5 0-25-15,-1 0-29 0,0 0-24 16,-4-1-249-16,-1 1 105 0</inkml:trace>
  <inkml:trace contextRef="#ctx0" brushRef="#br0" timeOffset="40539.91">5400 16255 949 0,'0'0'-69'0,"-2"-6"10"0,2 6 9 16,0 0 8-16,-4-3 9 0,0 1 6 15,4 2 9-15,-7-6 0 0,4 4 2 16,-4 1 10-16,1-1 8 0,-3-2-13 0,1 2 10 16,0 0-1-16,-5-2 4 0,0 2-4 15,0-2-4-15,1 3 2 0,-3-3 8 0,-3 0-4 16,3 2-1-16,-4 0 2 0,-2 1-2 16,2-4 3-16,-4 3 0 0,5 1-1 0,-6-1 3 15,3-2-1-15,0 4-4 16,-4-2 5-16,2 2-1 0,-5 2 1 15,6-2 0-15,-8 0-2 0,0 2-3 0,1 0 4 16,2 0 6-16,-4 1-6 0,1 0-2 0,-2-1 0 16,5-1-2-16,-1-1-1 0,-4 2 6 15,4 0-4-15,1 0 5 0,2-2-5 0,0 0 3 16,-2 2 5-16,4 0-9 0,-7 0 6 16,6-2-6-16,-1 1 1 0,2-1 3 0,3 2-7 15,-2 0 5-15,-1 2-5 0,4 0 9 16,-4-2-4-16,3-1-2 0,-2 5 1 0,2-4-5 15,-2 4 3-15,2-2 2 0,0-1 1 16,0 1-5-16,-1 0 7 0,2 0 1 16,-1 0-1-16,5 1-4 0,0-1 1 0,-2 0 2 15,2 1-1-15,2 0-4 0,1 0 7 16,-1-2 4-16,1 3-9 0,1 0 1 16,-1 2 6-16,-2-1-3 0,2 0-4 0,-1 5 2 15,1-3 5-15,-1 3-4 0,1-1 6 16,1 2 0-16,1-1 4 0,1 1-5 0,-1-1 2 15,2 1-4-15,1-4 1 0,1 2 3 16,2 1-2-16,-1-3 3 0,2 0 0 16,0 1-2-16,1 0-4 0,0-3 0 0,2 0 0 15,0 2 4-15,2 0 4 0,0 1 5 16,3-4-14-16,1 4 6 0,1 0-2 16,1-2 1-16,2 0 5 0,2 2 7 15,5-2-20-15,3 3-1 0,-2-3 9 0,5 3-1 16,1-2 0-16,9 1-2 0,-4-2-5 15,-1-3-5-15,9 2 6 0,3 2 7 0,0-4 2 16,0 1-6-16,2-3 0 0,0 3 10 16,2-5-4-16,-3 3-8 0,2 0 0 0,-1 1-7 15,2-2 4-15,1 1 4 0,-10-2-9 16,-3 0 9-16,-1-1 1 0,5-1 1 0,5 2-5 16,3 0-2-16,-8 0 7 0,10-2-2 15,0 0-6-15,-2 2 4 0,3-2-5 16,1 0 10-16,-1 1 0 0,-4 1-7 15,4 0-3-15,-2 0 1 0,2-2 13 0,-10 2-7 16,-2-2-2-16,8 0-5 0,1 0 12 16,-6 0-6-16,-6 0 0 0,1 0-1 0,1 0-2 15,1 0-6-15,-3-2 10 0,-1 0 3 16,1 0-10-16,2 0 3 0,-6-1 9 0,12-4-7 16,0 1-6-16,-8 1 7 0,-2 0 1 15,-3-1-1-15,-2 1-2 0,5 0 2 0,-8-3-1 16,-1 4-3-16,-4-2 2 0,2-1 0 15,-2 1 0-15,-3-1 10 0,-1 1-8 0,-4 0 9 16,1-1-7-16,0 1 3 16,-1-3 2-16,-1 3 11 0,0-2-1 0,1 1-1 15,-3-6 6-15,1 5 3 0,-1-1-15 16,-2-1 5-16,1 2-4 0,-2 1-2 0,-1-2-1 16,1-1 5-16,-1 2-8 0,2-1 3 15,-4 0 0-15,0-1 1 0,0 2-2 0,-2-1-3 16,0 0-3-16,-3-2 3 0,3-1-6 15,-6 1 1-15,2 0-2 0,-3-3 9 0,-1 3-10 16,2 0 3-16,-6-3-5 16,2 3 1-16,-1-3 4 0,-1 3-3 0,-2-2 3 0,-4 2-8 15,3-1 4-15,-1-1 0 0,-4 4-3 16,2-3 2-16,-10-3 9 0,7 4 2 16,1 0-6-16,-8-5 0 0,3 7 0 15,4 0-6-15,-14-3 1 0,7-1 0 0,-7 4 6 16,10-1-3-16,0 2 2 0,-1 3 2 15,3-1-14-15,0 3-5 0,2-1-16 0,4 2-19 16,3-1-32-16,-1 3-22 0,0 0-43 16,4 3-136-16,-1 1 197 0</inkml:trace>
  <inkml:trace contextRef="#ctx0" brushRef="#br0" timeOffset="53745.11">14028 16862 702 0,'-1'-5'-53'16,"1"5"8"-16,0 0 7 0,0 0 11 0,0 0-1 16,0-6 2-16,0 6 5 0,3-3 10 15,-1-1-1-15,-2 4 1 0,8-3 0 0,-3 1 3 16,4 0-2-16,-3-2 6 0,4 3 2 15,0-3-1-15,5 2 3 0,0-1 5 16,2 0-1-16,3 1 5 0,4-2 0 0,6 4-5 16,-4-6 6-16,4 5-3 0,-1-1 4 15,3-2-2-15,10 1 2 0,-6 1 1 16,-4 0 5-16,9-5 2 0,-5 6-6 16,-5-3 1-16,9 2-6 0,-2 0 8 0,2-3 1 15,1 1-1-15,-4 2-5 0,-7-1 9 16,10 1-5-16,5-1 5 0,-10 1-7 0,7-2 1 15,-5 1 0-15,-7 3 2 0,4-2-3 16,-3 0-2-16,-1 0 3 0,12-1 1 0,-7 1-9 16,10 0 2-16,-10 0 12 0,-5 1-6 15,12-1-1-15,-5 2 1 0,-7-4 2 0,2 4-1 16,-1-2-1-16,5 2 1 16,-5-1-9-16,1 1 7 0,1-2-8 0,-1-2 3 15,2 4 4-15,-4-1 0 0,5-1 3 0,8-2-5 16,1 2-2-16,1 1 3 0,-8 1-8 15,8-2 9-15,-5 2-10 0,3-2 9 16,1-1-8-16,5 3-3 0,-11 0 4 0,5-2 0 16,6 0 0-16,-6 0-1 0,-4 2-2 15,-6 0 2-15,16-2 5 0,-3 0 3 0,4 0 10 16,4 1 3-16,1-3 0 0,0 3 2 16,4 1-3-16,9 1-13 0,4 3 6 0,2-3 0 15,4 3-2-15,3 0-2 0,3 1-4 16,0-1 0-16,2-1 5 0,0 5-6 0,8 0-2 15,-1-2 3-15,24 3-2 16,-24-2-2-16,1 2 0 0,0-2 1 0,26 0-2 16,-26 0-3-16,26 1 1 0,-26 0 1 15,-1-1 4-15,1 0-1 0,-2 1-2 0,3-1 1 16,-4 2-2-16,-6-2-1 0,2-4 0 16,-5 6-6-16,-2-6 3 0,-7 0 4 0,3 4-3 15,-9-4 3-15,-13-1 0 0,3 0-3 16,-7 0 6-16,1 0-6 0,-8-2 0 0,-3 0 5 15,-8 0 0-15,0 0-1 0,-4 0-10 16,-1 0 7-16,-5-2 0 0,-1 2-1 0,-2 0 3 16,-2 0-2-16,-3-2-2 0,1 2 3 15,-3-2 3-15,0 2-4 0,-2 0 2 16,-4 0 0-16,3 0-1 0,-9 0 4 16,14 0-1-16,-14 0-3 0,11-2-4 0,-7 2 3 15,-4 0-2-15,8 0 5 0,-8 0-9 16,0 0 5-16,11 0-3 0,-11 0 1 0,9 0 5 15,-9 0-1-15,0 0-2 0,3-1 2 16,-3 1-2-16,0 0 0 0,0 0 0 16,9 0 0-16,-9 0 3 0,0 0-4 0,0 0 4 15,0 0-2-15,0 0 0 0,0 0 0 16,0 0-5-16,6-2 5 0,-6 2-2 0,0 0 1 16,0 0-2-16,0 0 5 0,0 0-7 15,0 0 1-15,0 0 6 0,0 0 2 16,0 0-4-16,0 0 0 0,0 0-5 0,0 0 0 15,0 0 7-15,0 0-6 0,0 0 4 16,0 0-7-16,0 0 1 0,0 0 1 16,0 0 7-16,0 0-6 0,0 0-3 0,8 0-1 15,-8 0 0-15,0 0-3 0,0 0 1 16,0 0-8-16,0 0 0 0,0 0 0 0,0 0-10 16,0 0-3-16,0 0-8 0,0 0-8 15,0 0-7-15,0 0-21 0,0 0-17 0,0 0-26 16,0 0-136-16,0 0 225 0</inkml:trace>
  <inkml:trace contextRef="#ctx0" brushRef="#br0" timeOffset="64515.74">23820 16274 625 0,'0'0'-47'0,"1"-4"6"0,-1 4 10 15,0 0 8-15,0 0 4 0,-1-6-3 0,1 6 8 16,-5-3 4-16,5 3-3 0,-5-4 7 16,5 4-2-16,-5-6 2 0,2 4-1 15,-3 1 5-15,6 1-2 0,-11-6 4 16,3 4 4-16,-1 0-4 0,-1 0-1 0,-2-1 4 15,-3-1-1-15,0 2-1 0,0-2-2 16,-3 2 1-16,1 0-2 0,-3 0 4 0,7 0-2 16,-7 2 4-16,0-1-2 0,1 1-1 15,-1 0 4-15,2 1-1 0,-1-1-5 16,2 2-1-16,-2 0 4 0,0 2-2 0,3 0 4 16,-1-1 2-16,-2 3-2 0,6-2 0 0,-2 2-3 15,3-1 6-15,1 3-9 16,1-3 0-16,0 3 4 0,-1-2 0 0,3 1 3 15,0 1-4-15,-4-1 2 0,7 1-2 16,-3 2 0-16,1-3 2 0,0 2 2 0,1-1 5 16,-1 2-9-16,4-1 3 0,-2 1 0 15,1-1 4-15,2 0-1 0,-2-1 7 0,2 2-5 16,2-1 0-16,0 1 2 0,0-1-3 16,0-2 4-16,2 3 3 0,2 1-8 0,5-1 11 15,-4-1 7-15,7 0-6 0,0-1 5 16,3 2-14-16,-1-3-4 0,3 2 9 0,2-1 0 15,-2-2-1-15,-1 0-8 16,4 0-1-16,-2-3-2 0,-1 0 2 0,5-1-1 0,-7 0 1 16,5 1 6-16,-1-1-11 15,-5-2 7-15,5 0-2 0,-4-2 2 0,0 2 2 16,0 0 8-16,-3-3 7 0,1 1-1 16,2-2 13-16,-5 1-18 0,2-1-2 0,-4 2 2 15,5-3 0-15,-4-1-5 0,-3 1 3 16,3-2-6-16,-4 0 4 0,5 3-1 0,-7-3-8 15,4 1 7-15,-2 0-7 0,-2-1 3 16,4 1 2-16,-4-1 2 0,-3-1-5 0,2 0-6 16,-2 3 1-16,0-5 8 0,0 5 3 15,-2-3-6-15,1-1 5 0,-4 1-11 16,-2-1 15-16,2 0-10 0,-4-1-3 16,3 2 0-16,-4 0 2 0,-3-1 1 0,1 2-6 15,-1 1 2-15,-1 2 0 0,2 1-10 16,-1-2-24-16,1 5-1 0,4-2-17 0,-5 2-14 15,3 2-23-15,-2 1-11 0,-1-1-169 16,2 1 214-16</inkml:trace>
  <inkml:trace contextRef="#ctx0" brushRef="#br0" timeOffset="65341.17">23641 16371 640 0,'-7'-3'-53'0,"7"3"12"0,-13 0 8 16,5 3 6-16,0-3 6 15,-3 3 8-15,-1-1-2 0,-1 0 6 0,0 0 2 16,-1 2 2-16,1 1 0 0,-2 0-3 16,5-2 2-16,-5 1 4 0,7 2-2 0,-2-5 0 15,1 3 7-15,1 0-6 0,0-2 7 16,-1 0-4-16,5 0 2 0,0 2 6 0,4-4 8 15,-9 3-2-15,9-3 5 0,-1 2-9 16,1-2 4-16,0 0-5 0,10 4 6 0,-4-4-7 16,5 0 0-16,-1 0-4 0,3-2-1 15,2-2 1-15,-1 1 9 0,2-1-5 0,4 0-1 16,-3-4 2-16,-1 3-5 16,-1-1 3-16,-1 1 1 0,1-3-1 0,-5 2-1 15,2 2 10-15,-4 1-1 0,-3-2 2 16,2 4-10-16,-2-3 2 0,-2 2-4 0,-3 2 8 15,0 0-9-15,0 0 3 0,0 0 2 16,0 0 0-16,-33 4-1 0,14 2-1 0,3-3-3 16,-3 3 5-16,-4-2-1 0,-2 1 1 15,-1 3 2-15,0-2 2 0,1-1-7 0,5 1 0 16,-2 0-5-16,9 0 0 0,-4-1 8 16,4 1 2-16,2-1-16 0,3-1 3 15,2 0 5-15,1 2-5 0,1-5 6 16,4-1 6-16,7 8-11 0,-2-4-1 0,6-2 0 15,0 0 14-15,4 0-16 0,0 0 8 16,-2-2-5-16,4-2 3 0,0 0 5 0,2 0-7 16,2-2 3-16,-2 0 0 0,0-2 5 15,-2-1-6-15,0 1 1 0,-3 1 2 16,-3-1 6-16,-1 4 1 0,-2-3 1 0,1 2-10 16,-3 0 1-16,-1 1 0 0,-1 0 4 15,-4 2 0-15,0 0 10 0,0 0-9 0,0 0-4 16,-27 6-1-16,10-2 8 0,-3 3-6 15,2-3 8-15,-7 1-10 0,-1 3-1 0,1-1 9 16,0-2 0-16,4 2-12 0,0 2 6 16,3-3 2-16,3 1-11 0,0 1 7 15,5-2-9-15,1 1-23 0,5-1 0 16,2-1-2-16,2 2-19 0,6-2-10 0,3 1-21 16,3-2-8-16,6 2-139 0,2-5 78 15</inkml:trace>
  <inkml:trace contextRef="#ctx0" brushRef="#br0" timeOffset="65569.39">23935 16373 566 0,'0'0'-39'0,"-18"-5"4"0,13 8 16 16,5-3 1-16,-24 2 6 15,11-2 5-15,-1 3 3 0,0-1-1 0,-3 2 0 16,-3 1 5-16,3 2-4 0,-1-4 9 15,-1 1-1-15,4 2-9 0,1-1 8 0,1 1-1 16,0-2-2-16,7 0-4 0,-2-1-1 16,2 3-15-16,1-2 6 0,5 1-3 0,0 1-7 15,7-2-3-15,-1-1-4 0,3 2-6 16,3-2-48-16,1-1 29 0</inkml:trace>
  <inkml:trace contextRef="#ctx0" brushRef="#br0" timeOffset="65679.66">23922 16431 206 0,'5'-2'-20'15,"-5"2"12"-15,0 0 5 0,0 0 5 0,0 0 2 16,-20 8-3-16,8-3 2 0,-8 5 2 16,-2 1-3-16,-8 6-7 0,-1-1-2 0,2 0-23 15,1 4-21-15,3-1 17 0</inkml:trace>
  <inkml:trace contextRef="#ctx0" brushRef="#br0" timeOffset="87364.28">23714 16214 131 0,'-16'3'-5'0,"7"1"1"15,-2-2 8-15,1 2 2 0,-7 2 4 16,0-1-1-16,-8 3 0 0,2 0-6 16,-10 2 6-16,-1 0-4 0,1 0 1 0,6 1 1 15,3-3-4-15,-1-1 3 0,4 2 0 16,-1-1-2-16,8-1-8 0,0 1 7 16,1-2 0-16,2-1-2 0,3 1-8 0,1 0-8 15,4-4 4-15,3 4-6 0,0-3 0 16,0-3-33-16,15 4 17 0</inkml:trace>
  <inkml:trace contextRef="#ctx0" brushRef="#br0" timeOffset="88592.32">23509 16365 125 0,'25'-6'5'0,"-5"-1"-1"0,4 1 12 16,-3-1 9-16,1-3 8 0,0 0 2 15,-1-1 3-15,0 1 1 0,-3 2 6 16,-1 0 4-16,-6 0 6 0,1 3-17 16,-2-1 1-16,0 4-8 0,-6-2-4 0,0 4 4 15,-4 0-1-15,0 0-1 0,0 0-7 16,-15 15-4-16,2-5 4 0,-3 1-7 0,-11 6-3 15,-3 0 1-15,1 2-3 0,-5-2-3 16,1 0 3-16,1 0 2 0,4 0 0 16,3-3-8-16,9-1 0 0,-1 0-5 0,2-4 0 15,5 1 1-15,-1-3-10 0,7-1 2 0,-2-1-7 16,6 0-2-16,2-2 1 0,5-1 1 16,-2 0 3-16,6 0 0 0,0-2 5 0,3-4-3 15,3 0 4-15,2-4 5 16,-1-1-5-16,6 0 4 0,-6-3 0 0,12-3 2 15,-9 0 4-15,-2 4-2 0,0-2 9 16,-6 3-5-16,-1 1 4 0,-4 1-1 0,1 3-3 16,-3 0 1-16,-4 2-2 0,-2 3 4 15,0 0-1-15,0 0-4 0,-27 11 3 0,8-3 1 16,-9 7-1-16,-5 0 16 0,1 4-13 16,2 0 4-16,-2 0 2 0,0-4 4 0,5 2-14 15,8-2 6-15,5-3-7 0,1-1 6 16,3-4-1-16,1 2-10 0,5 0 3 0,2-2 0 15,2-1 5-15,3 0-7 0,7-3 1 16,0 2 0-16,5-3-3 0,2-2-8 0,1-2 6 16,4 0 2-16,3-7 4 15,5-2-9-15,5-5 10 0,-2 2-9 0,1-4 6 16,-4 0-3-16,0-1-1 0,0 2-5 16,-8 5 24-16,-7 3-20 0,-2 2 4 0,-2 1-5 15,-3 4-1-15,-3 0-1 0,-5 2 3 16,0 0 3-16,0 0 1 0,-13 13-4 0,-2-3 4 15,-2 5-4-15,-4-2 7 0,2 1-1 16,-8 2-1-16,4-1-5 0,4-1 0 0,0-1 3 16,6-3 6-16,1-1-6 0,1 0 0 15,3-1 1-15,1-3-3 0,4 1 6 16,1 0 10-16,0-4-14 0,2-2-7 16,5 5 4-16,4-5-8 0,-9 0 9 0,19-3-1 15,-7-3-1-15,3 1 0 0,0-4 0 16,4-3-4-16,-1-1 5 0,2 2-2 0,-1 1 3 15,-5 2 6-15,0 1-6 0,-1 0 0 16,-4 2-5-16,1-1 3 0,-3 5 1 0,-3-3 3 16,0 2 2-16,-4 2 1 0,0 0-3 15,0 0-3-15,0 0 2 0,0 0 3 0,-22 13-2 16,15-8-2-16,-4 2-3 0,-1 0 2 16,-1 1 5-16,1-5-3 0,1 3 6 0,0-3-7 15,3 1 0-15,1-1 9 16,-1 0-9-16,1 1 1 0,4-2-13 0,1 0-9 15,2-2-10-15,0 0-7 0,0 0 1 16,0 0 0-16,15-18 6 0,-5 7 2 0,0 0 11 16,3-6-3-16,4 2-1 0,0-2 7 15,3-7 2-15,2-3 4 0,-6 6 0 0,-4 4 5 16,0 2 21-16,-4 1 6 0,-1 5 0 16,-4 0-3-16,2 1 7 0,-8 3-12 0,-1-1 1 15,0 4-3-15,-8-2 6 0,-1 6-5 16,-8 0-6-16,-2 1 3 0,-5 4 4 0,-7 4-8 15,-4-2 1-15,0 3 6 0,-1 1-7 16,2-2 2-16,5 1 0 0,4-3-6 0,6-2 4 16,-1 1-2-16,10-2-2 15,-1 1 4-15,4-3-12 0,1 0-2 0,4 1 2 16,4-3-23-16,2 2-4 0,0-4-4 16,12 2-2-16,-1-2 1 0,3-3 0 0,6-3 4 15,-2-2 6-15,5-1 5 0,6-7 2 16,1 1 0-16,-3-1 2 0,-6 2 13 0,-2 3 2 15,-4 2 5-15,-7 1 12 0,1 0 5 16,-1 0 3-16,-3 3 3 0,-3 1-10 0,-2 1 1 16,0 3 0-16,-13-4 3 0,2 4 0 15,-4 0-8-15,1 1 6 0,-7 4-5 0,0-4 1 16,-4 3 4-16,1-1 1 16,6 2 0-16,-1-2-2 0,2 1-5 0,4 0-2 15,1 0 2-15,4-1 0 0,1 0-7 16,1 0 0-16,2 1-6 0,4-1-9 0,0-3-2 15,4 8 2-15,1-6-5 0,0 2 5 16,2 1-2-16,-3 2 0 0,2 0 5 0,0 0-5 16,-1 1 10-16,-1 4 1 0,-2-1 3 15,0 2-6-15,0 2 4 0,-2 0-4 0,2 0 9 16,0 2-5-16,1-1 3 16,-1 2-5-16,-1 0-13 0,1-2-41 0,5 2-19 0,-3-2 27 15</inkml:trace>
  <inkml:trace contextRef="#ctx0" brushRef="#br0" timeOffset="93807.88">23523 16433 205 0,'0'0'-7'0,"6"0"5"0,-6 0 9 0,13 2 3 16,-2 0 14-16,-1-2-3 0,7 0 13 15,2 2-7-15,6-2-2 0,9 2 1 0,9-1-1 16,12 1-1-16,-1 0 4 0,14 2-9 15,-1 2-4-15,-10-5 2 0,0-1 1 0,-1 5-4 16,0-4 0-16,-3-1-15 0,-1 2-2 16,-1 2-19-16,-13-4-20 0,-7 2-19 15,1 0-81-15,-10-4 49 0</inkml:trace>
  <inkml:trace contextRef="#ctx0" brushRef="#br0" timeOffset="94101.46">23586 16725 374 0,'19'-9'-4'0,"2"3"10"15,-1 1 9-15,8 0 11 0,12-5 6 0,6 0 1 16,11-1 15-16,1 0-5 0,4-1-7 16,-2 1 5-16,5 0-5 0,1 1 6 0,-1 1-10 15,0-5-8-15,0 5-2 0,0 2-5 16,-11 3-2-16,1 0 7 0,2 3-22 0,-2-1-13 16,-2 2-29-16,2 0-25 0,-8 2-45 15,0 1-101-15,-7 3 72 0</inkml:trace>
  <inkml:trace contextRef="#ctx0" brushRef="#br0" timeOffset="94394.48">23943 16735 527 0,'0'0'-29'0,"11"-7"13"16,-1 4 9-16,0-3 15 0,10 3 5 0,7-3 5 15,-1 3 0-15,19-2 11 0,4-1 9 16,3 2 1-16,13-4-1 0,-5 2 1 16,10 3-12-16,-8-3-1 0,-7 1 1 0,10 1-5 15,-10 0 0-15,-1 0-2 0,1 2-6 16,-3 2-9-16,3-2-10 0,-3 4-19 0,1-2-21 15,4 0-25-15,-9 5-36 0,4-4-108 16,-5 3 73-16</inkml:trace>
  <inkml:trace contextRef="#ctx0" brushRef="#br0" timeOffset="94707.88">24218 16580 530 0,'23'-7'-30'0,"2"1"6"16,13-2 9-16,6 6-1 0,11 0 1 0,4 2 4 16,11 0 3-16,4 2-1 0,2 2-2 15,-5 1 1-15,0-2-22 0,-4 3-28 0,0-2-39 16,-3 4 34-16</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8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8-04T16:59:24.706"/>
    </inkml:context>
    <inkml:brush xml:id="br0">
      <inkml:brushProperty name="width" value="0.05292" units="cm"/>
      <inkml:brushProperty name="height" value="0.05292" units="cm"/>
      <inkml:brushProperty name="color" value="#FF0000"/>
    </inkml:brush>
  </inkml:definitions>
  <inkml:trace contextRef="#ctx0" brushRef="#br0">16598 17978 0,'-39'0'15,"-20"0"1,40 0-16,-39 0 16,-59 0-1,-77-39 17,58-39-17,0 0 1,77 20-16,-57-78 15,19 0 1,77 78-16,-58-59 16,78 20-1,0 19 1,0 20-16,59-20 16,38-38-1,39-40 1,-78 117-16,117-97 15,-39 39 1,97 0 15,-77 38-31,-20 40 32,233 58-17,-174 58 1,-137-77-16,58 38 15,-57 0 1,18 0 0,-18-38-1,-40-1 1,-19 1 0,-39-20 15,0-20-16,-97-96 1,59 19 0,38 38-1,19 40 1,1-20 0,19-19-1,58-59 1,78 20-1,175-39 1,-77 58-16,271 0 16,-175 39-1,-77 39 1,-136 0-16,19 20 16,19 19-1,-38 19 1,-40-19-1,-18 19 1,-20-38 0,19 57-16,0 21 15,39 38 17,-38-39-17,-20 19 1,-39-96-1,0-1-15,0 1 16,0-1 0,38 59-1,40 38 1,0 1 0,-59-59-16,79 1 15,-1 18 1,0 21-1,-39-1 1,-19-19 0,39 77 15,-59-97-15,1-38-1,-20 19 1,0-20-16,0 20 15,19 0 1,1 0 0,-20-20-16,0 20 15,0-20-15,38 20 16,-18 0 0,19 0-1,-39-20-15,19 20 16,1 0-1,-20 0 1,-59 58 0,-38 20-1,-194 58 17,38-97-17,-155 38 1,194-77-1,58 0 1,1 0 0,77-20-1,39-19 1,1 0-16,-1 0 16,0 0-1,-20-97 1,40 19-1,0-58 1,-1 20 0,-19 77-1,-19 19 17,-175 20-17,0 78 1,-156 19-1,253-58-15,-136 19 16,136-58 0,-20-19-1,78 19 1,-19-19 0,58-1-16,-38 1 15,38-1 1,-20 20-1,21 0 17,-21 0-17,40 20 1,-20-1 0,0-19-1,20 0-15,-1 20 16,1-20-1,-20 0 1,19 0 0,1 0 15,0-39-15,19 19-1,0 1-15,0-1 31,0-19-15,0 20 0,0 0 15,-20 19-15,20-20-1,-19 1 1,19-20-16,-20 19 15,20 1 1,0-20 0,0 20-1,0-1 17,-19 20 30,19-19 32,-20-1 15,20 1-93,0 0-16,-19 19 15,19-20 1,-19 1-16,-1-1 16,20 1-1,0-1 17</inkml:trace>
  <inkml:trace contextRef="#ctx0" brushRef="#br0" timeOffset="1474.84">20543 17006 0,'19'-19'47,"40"19"-31,-40 0-16,39-20 15,40 20 1,18 0-1,-19 0 1,59 0 0,-78 0-1,-20 0-15,20 0 16,19 0 0,-78 0-16,79-19 15,-21 19 1,20-20-1,20 20 1,-78 0 0,-20 0 15,1 0-15</inkml:trace>
  <inkml:trace contextRef="#ctx0" brushRef="#br0" timeOffset="2903.05">21340 16306 0,'-20'0'31,"1"0"0,0 0-15,-1 0 15,1 0-15,-1 0-1,1 0 16,19 39 48,0-19-79,0 19 15,19-1-15,-19-18 16,20 19-16,-1 77 15,1-77 1,-1 0 0,-19-20-1,19 1 1,-19-1 15,0 1 94,0-1-109,-19 1 31,0-20-47,19 19 15,-39-19 1,19 0-16,1 20 16,-1-1 15,1-19-16,-20 0 1,20 0 0,-1 0-1,-38 0 1,58-19 15,-39 19-15,20-20-1,-1 20 1,1 0 0</inkml:trace>
  <inkml:trace contextRef="#ctx0" brushRef="#br0" timeOffset="5585.41">17725 17142 0,'-20'0'47,"1"0"0,0 0-47,-1 0 15,1 0 1,-40 0 0,-18 58-1,57-58 1,1 20-16,-1-1 15,-19 1 1,39 19 0,-38-1-1,18-38 1,1 20 0,-1-1 15,20 1-16,0-1 32,0 1-31,20-1 15,-20 0-31,19-19 16,-19 39-1,20-39-15,-1 20 16,0-1 0,20 1 15,-19-20-31,-1 19 0,-19 1 16,58-1-1,1-19 16,-40 19-15,1 1-16,19-1 16,-1-19-1,-18 0 1,-1 20-16,20-20 16,0 0-1,0 0 1,-20 0-1,1 0 1,-1 0 0</inkml:trace>
  <inkml:trace contextRef="#ctx0" brushRef="#br0" timeOffset="6684.85">18094 17220 0,'0'19'62,"0"1"-46,0-1 15,0 1-31,0 18 16,0-18-16,0 38 15,0-19 16,0 0-15,0 0 0,0-20-1,0 1 1,0-1 0,0 1 62</inkml:trace>
  <inkml:trace contextRef="#ctx0" brushRef="#br0" timeOffset="8185.86">18619 17356 0,'-20'0'15,"1"0"17,0 0-32,-1 0 15,-19 0 1,20 0 15,-1 0-15,20 19-1,-19 1 1,19-1 15,-19-19-31,19 20 16,0-1-1,0 0 17,0 20-17,0-19 1,0-1 0,0 1 15,0-1-16,19-19 1,0 20 0,1-20-1,-1 0 1,20 19 0,0-19-1,-20 0 16,1 0-15,-1 0 0,1 0 31,-1 0-47,1-19 15,18-20 1,-38 19 15,20 20-31,-20-19 16,0-1 15,0 1 16,0-1-16,-20 20-15,1-19-1,0 0 1,19-1 0,-20 1-1,1-1 1,-1 20 78,1 0-79,19-19 16</inkml:trace>
  <inkml:trace contextRef="#ctx0" brushRef="#br0" timeOffset="9756.84">18988 17336 0,'0'20'93,"-19"-20"-77,19 19-16,0 1 16,0-1-16,0 20 15,0-20 1,0 20-16,0 0 31,0 0-15,0-19-1,0-1 17,0 0-17,0 1 1,19-1 15,1 1-15,-1-1 15,0 1-15,1-20 15,-1 0-31,1 0 16,-1 0-16,1 0 15,-1 0 1,1 0 15,-1-20 0,0 20-15,1-19 0,-20-1-1,19-19 1,-19 20-1,0 0 1,20-1-16,-20 1 16,0-1-1,0 1 17,0-1-17,0 1 1,0-1-1,0 1 17,0 0-1,0-1 16,0 1-47</inkml:trace>
  <inkml:trace contextRef="#ctx0" brushRef="#br0" timeOffset="12435.03">19766 17045 0,'0'19'78,"0"1"-63,0-1-15,0 20 16,-20 0-16,20 39 16,0-39-1,0-20 1,0 20 0,0-20-1,0 1 1,0-1-1,-19 20 1,-1 0 15,20 0-15,0-20 0,0 1-1,0-1 1,-19-19-1,19 20 1,0-1 0,0 0 15,0 1-15,0-1-1,0 1 16,0-40 360,0 1-391,-20-1 16,1 1-16,0-39 15,19 38 1,-20 1 0,1-1-1,19 1 1,-20-1 15,1 20-15,-1 0-1,1 0 17,-1 0-17,1 0 32,0 0-47,-1 0 31,1 0 1,19 20-32,-20-1 15,1-19 16,19 20-31,0-1 32,-20-19-17,20 20 1,0-1 0,0 1-1,0-1 32,0 0-31,0 1 15,0-1-15,20-19-16,-20 20 15,19-20 1,1 19-1,-20 1 1,39-20 15,-20 19-15,0-19 0,1 0-1,-1 0 1,1 0-1,-1 0 1,1 0 15,-1 0-15,1 0 15,-20-19-31,19 19 16,0 0-1,-19-20 1,0 1 78,0-1-79,0 1 1,0-1 15</inkml:trace>
  <inkml:trace contextRef="#ctx0" brushRef="#br0" timeOffset="13678.42">19668 17667 0,'0'19'188,"0"1"-173,0-1 17,0 1-17,20-20 48,-1 0 15,-19 19-63,20 0 1,-1 1 0,1-20-1,-1 0 17,0 0-17,1 0 48</inkml:trace>
  <inkml:trace contextRef="#ctx0" brushRef="#br0" timeOffset="16167.71">23050 14052 0,'39'0'62,"0"19"-46,19 20-16,20 0 15,39 19-15,77 78 16,-58-38 0,-58-21-1,-20-57 1,-58-1 0,19 1-1,1-20 1,-20 19-1</inkml:trace>
  <inkml:trace contextRef="#ctx0" brushRef="#br0" timeOffset="16806.21">23828 14032 0,'-39'39'16,"-20"0"-1,21 0-15,-60 39 16,21 19 0,-79 20-1,98-40 1,0-18-1,-1-1 1,40-39 0,-20 1-1,19-1 17,1-19-17,0 39 1</inkml:trace>
  <inkml:trace contextRef="#ctx0" brushRef="#br0" timeOffset="17863.59">16170 8901 0,'0'20'16,"19"-1"-16,-19 1 15,20-1 1,19-19-16,77 136 16,-18-19-1,38-1 1,39-18 15,-98-40-15,-38-39-1,0-19-15,-20 0 16,20 20 0,-19-1-1,-1-19 1,1 0 0</inkml:trace>
  <inkml:trace contextRef="#ctx0" brushRef="#br0" timeOffset="18615.62">16753 9057 0,'-19'19'31,"-20"1"-15,0 58 0,-39-1-1,20 1 1,-59 58-1,1-78 1,57 20 0,20-58-1,1 18-15,18-18 32,1-20-32,-1 0 31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10/19/2022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172</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177</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187</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193</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34</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45</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60</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113</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138</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139</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159</a:t>
            </a:fld>
            <a:endParaRPr lang="en-US"/>
          </a:p>
        </p:txBody>
      </p:sp>
    </p:spTree>
    <p:extLst>
      <p:ext uri="{BB962C8B-B14F-4D97-AF65-F5344CB8AC3E}">
        <p14:creationId xmlns:p14="http://schemas.microsoft.com/office/powerpoint/2010/main" val="36665048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7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ustomXml" Target="../ink/ink178.xml"/><Relationship Id="rId2" Type="http://schemas.openxmlformats.org/officeDocument/2006/relationships/image" Target="../media/image231.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102.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03.xml.rels><?xml version="1.0" encoding="UTF-8" standalone="yes"?>
<Relationships xmlns="http://schemas.openxmlformats.org/package/2006/relationships"><Relationship Id="rId3" Type="http://schemas.openxmlformats.org/officeDocument/2006/relationships/customXml" Target="../ink/ink180.xml"/><Relationship Id="rId2" Type="http://schemas.openxmlformats.org/officeDocument/2006/relationships/image" Target="../media/image232.emf"/><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04.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customXml" Target="../ink/ink181.xml"/><Relationship Id="rId4" Type="http://schemas.openxmlformats.org/officeDocument/2006/relationships/hyperlink" Target="http://www.keil.com/support/man/docs/uv4/uv4_db_dbg_breakpnts.htm" TargetMode="External"/></Relationships>
</file>

<file path=ppt/slides/_rels/slide105.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image" Target="../media/image233.emf"/><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06.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5.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83.xml"/></Relationships>
</file>

<file path=ppt/slides/_rels/slide107.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8.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44.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9.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6.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11.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47.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12.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9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60.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7.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61.emf"/><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18.xml.rels><?xml version="1.0" encoding="UTF-8" standalone="yes"?>
<Relationships xmlns="http://schemas.openxmlformats.org/package/2006/relationships"><Relationship Id="rId3" Type="http://schemas.openxmlformats.org/officeDocument/2006/relationships/image" Target="../media/image263.emf"/><Relationship Id="rId2" Type="http://schemas.openxmlformats.org/officeDocument/2006/relationships/image" Target="../media/image262.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93.xml"/></Relationships>
</file>

<file path=ppt/slides/_rels/slide119.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64.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65.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68.emf"/><Relationship Id="rId2"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195.xml"/><Relationship Id="rId4" Type="http://schemas.openxmlformats.org/officeDocument/2006/relationships/image" Target="../media/image269.emf"/></Relationships>
</file>

<file path=ppt/slides/_rels/slide125.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19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customXml" Target="../ink/ink197.xml"/><Relationship Id="rId2" Type="http://schemas.openxmlformats.org/officeDocument/2006/relationships/image" Target="../media/image272.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9.xml.rels><?xml version="1.0" encoding="UTF-8" standalone="yes"?>
<Relationships xmlns="http://schemas.openxmlformats.org/package/2006/relationships"><Relationship Id="rId3" Type="http://schemas.openxmlformats.org/officeDocument/2006/relationships/customXml" Target="../ink/ink198.xml"/><Relationship Id="rId2" Type="http://schemas.openxmlformats.org/officeDocument/2006/relationships/image" Target="../media/image275.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78.emf"/><Relationship Id="rId2" Type="http://schemas.openxmlformats.org/officeDocument/2006/relationships/image" Target="../media/image277.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199.xml"/></Relationships>
</file>

<file path=ppt/slides/_rels/slide131.xml.rels><?xml version="1.0" encoding="UTF-8" standalone="yes"?>
<Relationships xmlns="http://schemas.openxmlformats.org/package/2006/relationships"><Relationship Id="rId3" Type="http://schemas.openxmlformats.org/officeDocument/2006/relationships/customXml" Target="../ink/ink200.xml"/><Relationship Id="rId2" Type="http://schemas.openxmlformats.org/officeDocument/2006/relationships/image" Target="../media/image279.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201.xml"/><Relationship Id="rId4" Type="http://schemas.openxmlformats.org/officeDocument/2006/relationships/image" Target="../media/image296.png"/></Relationships>
</file>

<file path=ppt/slides/_rels/slide132.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80.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203.xml"/><Relationship Id="rId4" Type="http://schemas.openxmlformats.org/officeDocument/2006/relationships/image" Target="../media/image299.png"/></Relationships>
</file>

<file path=ppt/slides/_rels/slide133.xml.rels><?xml version="1.0" encoding="UTF-8" standalone="yes"?>
<Relationships xmlns="http://schemas.openxmlformats.org/package/2006/relationships"><Relationship Id="rId2" Type="http://schemas.openxmlformats.org/officeDocument/2006/relationships/customXml" Target="../ink/ink204.xml"/><Relationship Id="rId1" Type="http://schemas.openxmlformats.org/officeDocument/2006/relationships/slideLayout" Target="../slideLayouts/slideLayout2.xml"/><Relationship Id="rId5" Type="http://schemas.openxmlformats.org/officeDocument/2006/relationships/image" Target="../media/image302.png"/></Relationships>
</file>

<file path=ppt/slides/_rels/slide13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205.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06.xml"/></Relationships>
</file>

<file path=ppt/slides/_rels/slide135.xml.rels><?xml version="1.0" encoding="UTF-8" standalone="yes"?>
<Relationships xmlns="http://schemas.openxmlformats.org/package/2006/relationships"><Relationship Id="rId3" Type="http://schemas.openxmlformats.org/officeDocument/2006/relationships/customXml" Target="../ink/ink207.xml"/><Relationship Id="rId2" Type="http://schemas.openxmlformats.org/officeDocument/2006/relationships/image" Target="../media/image281.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6.xml.rels><?xml version="1.0" encoding="UTF-8" standalone="yes"?>
<Relationships xmlns="http://schemas.openxmlformats.org/package/2006/relationships"><Relationship Id="rId3" Type="http://schemas.openxmlformats.org/officeDocument/2006/relationships/customXml" Target="../ink/ink208.xml"/><Relationship Id="rId2" Type="http://schemas.openxmlformats.org/officeDocument/2006/relationships/image" Target="../media/image282.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7.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09.xml"/></Relationships>
</file>

<file path=ppt/slides/_rels/slide138.xml.rels><?xml version="1.0" encoding="UTF-8" standalone="yes"?>
<Relationships xmlns="http://schemas.openxmlformats.org/package/2006/relationships"><Relationship Id="rId8" Type="http://schemas.openxmlformats.org/officeDocument/2006/relationships/customXml" Target="../ink/ink212.xml"/><Relationship Id="rId13" Type="http://schemas.openxmlformats.org/officeDocument/2006/relationships/image" Target="../media/image315.png"/><Relationship Id="rId3" Type="http://schemas.openxmlformats.org/officeDocument/2006/relationships/image" Target="../media/image284.png"/><Relationship Id="rId7" Type="http://schemas.openxmlformats.org/officeDocument/2006/relationships/image" Target="../media/image312.png"/><Relationship Id="rId12" Type="http://schemas.openxmlformats.org/officeDocument/2006/relationships/customXml" Target="../ink/ink21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11.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13.xml"/><Relationship Id="rId4" Type="http://schemas.openxmlformats.org/officeDocument/2006/relationships/customXml" Target="../ink/ink210.xml"/><Relationship Id="rId9" Type="http://schemas.openxmlformats.org/officeDocument/2006/relationships/image" Target="../media/image3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1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1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customXml" Target="../ink/ink217.xml"/><Relationship Id="rId2" Type="http://schemas.openxmlformats.org/officeDocument/2006/relationships/image" Target="../media/image285.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44.xml.rels><?xml version="1.0" encoding="UTF-8" standalone="yes"?>
<Relationships xmlns="http://schemas.openxmlformats.org/package/2006/relationships"><Relationship Id="rId2" Type="http://schemas.openxmlformats.org/officeDocument/2006/relationships/image" Target="../media/image286.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customXml" Target="../ink/ink218.xml"/><Relationship Id="rId2" Type="http://schemas.openxmlformats.org/officeDocument/2006/relationships/image" Target="../media/image287.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46.xml.rels><?xml version="1.0" encoding="UTF-8" standalone="yes"?>
<Relationships xmlns="http://schemas.openxmlformats.org/package/2006/relationships"><Relationship Id="rId3" Type="http://schemas.openxmlformats.org/officeDocument/2006/relationships/customXml" Target="../ink/ink219.xml"/><Relationship Id="rId2" Type="http://schemas.openxmlformats.org/officeDocument/2006/relationships/image" Target="../media/image288.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7.xml.rels><?xml version="1.0" encoding="UTF-8" standalone="yes"?>
<Relationships xmlns="http://schemas.openxmlformats.org/package/2006/relationships"><Relationship Id="rId3" Type="http://schemas.openxmlformats.org/officeDocument/2006/relationships/customXml" Target="../ink/ink220.xml"/><Relationship Id="rId2" Type="http://schemas.openxmlformats.org/officeDocument/2006/relationships/image" Target="../media/image289.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8.xml.rels><?xml version="1.0" encoding="UTF-8" standalone="yes"?>
<Relationships xmlns="http://schemas.openxmlformats.org/package/2006/relationships"><Relationship Id="rId3" Type="http://schemas.openxmlformats.org/officeDocument/2006/relationships/image" Target="../media/image291.emf"/><Relationship Id="rId7" Type="http://schemas.openxmlformats.org/officeDocument/2006/relationships/image" Target="../media/image3180.png"/><Relationship Id="rId2" Type="http://schemas.openxmlformats.org/officeDocument/2006/relationships/image" Target="../media/image290.emf"/><Relationship Id="rId1" Type="http://schemas.openxmlformats.org/officeDocument/2006/relationships/slideLayout" Target="../slideLayouts/slideLayout2.xml"/><Relationship Id="rId6" Type="http://schemas.openxmlformats.org/officeDocument/2006/relationships/customXml" Target="../ink/ink222.xml"/><Relationship Id="rId5" Type="http://schemas.openxmlformats.org/officeDocument/2006/relationships/image" Target="../media/image328.png"/><Relationship Id="rId4" Type="http://schemas.openxmlformats.org/officeDocument/2006/relationships/customXml" Target="../ink/ink221.xml"/></Relationships>
</file>

<file path=ppt/slides/_rels/slide149.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customXml" Target="../ink/ink223.xml"/><Relationship Id="rId7" Type="http://schemas.openxmlformats.org/officeDocument/2006/relationships/customXml" Target="../ink/ink225.xml"/><Relationship Id="rId12" Type="http://schemas.openxmlformats.org/officeDocument/2006/relationships/image" Target="../media/image325.png"/><Relationship Id="rId2" Type="http://schemas.openxmlformats.org/officeDocument/2006/relationships/image" Target="../media/image292.emf"/><Relationship Id="rId1" Type="http://schemas.openxmlformats.org/officeDocument/2006/relationships/slideLayout" Target="../slideLayouts/slideLayout5.xml"/><Relationship Id="rId6" Type="http://schemas.openxmlformats.org/officeDocument/2006/relationships/image" Target="../media/image320.png"/><Relationship Id="rId11" Type="http://schemas.openxmlformats.org/officeDocument/2006/relationships/customXml" Target="../ink/ink227.xml"/><Relationship Id="rId5" Type="http://schemas.openxmlformats.org/officeDocument/2006/relationships/customXml" Target="../ink/ink224.xml"/><Relationship Id="rId10" Type="http://schemas.openxmlformats.org/officeDocument/2006/relationships/image" Target="../media/image323.png"/><Relationship Id="rId4" Type="http://schemas.openxmlformats.org/officeDocument/2006/relationships/image" Target="../media/image330.png"/><Relationship Id="rId9" Type="http://schemas.openxmlformats.org/officeDocument/2006/relationships/customXml" Target="../ink/ink226.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customXml" Target="../ink/ink22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customXml" Target="../ink/ink229.xml"/><Relationship Id="rId2" Type="http://schemas.openxmlformats.org/officeDocument/2006/relationships/image" Target="../media/image293.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52.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3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customXml" Target="../ink/ink231.xml"/><Relationship Id="rId2" Type="http://schemas.openxmlformats.org/officeDocument/2006/relationships/image" Target="../media/image294.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54.xml.rels><?xml version="1.0" encoding="UTF-8" standalone="yes"?>
<Relationships xmlns="http://schemas.openxmlformats.org/package/2006/relationships"><Relationship Id="rId3" Type="http://schemas.openxmlformats.org/officeDocument/2006/relationships/customXml" Target="../ink/ink232.xml"/><Relationship Id="rId2" Type="http://schemas.openxmlformats.org/officeDocument/2006/relationships/image" Target="../media/image295.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5.xml.rels><?xml version="1.0" encoding="UTF-8" standalone="yes"?>
<Relationships xmlns="http://schemas.openxmlformats.org/package/2006/relationships"><Relationship Id="rId2" Type="http://schemas.openxmlformats.org/officeDocument/2006/relationships/image" Target="../media/image296.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customXml" Target="../ink/ink236.xml"/><Relationship Id="rId13" Type="http://schemas.openxmlformats.org/officeDocument/2006/relationships/image" Target="../media/image347.png"/><Relationship Id="rId18" Type="http://schemas.openxmlformats.org/officeDocument/2006/relationships/customXml" Target="../ink/ink241.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38.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33.xml"/><Relationship Id="rId16" Type="http://schemas.openxmlformats.org/officeDocument/2006/relationships/customXml" Target="../ink/ink240.xml"/><Relationship Id="rId20" Type="http://schemas.openxmlformats.org/officeDocument/2006/relationships/customXml" Target="../ink/ink242.xml"/><Relationship Id="rId1" Type="http://schemas.openxmlformats.org/officeDocument/2006/relationships/slideLayout" Target="../slideLayouts/slideLayout2.xml"/><Relationship Id="rId6" Type="http://schemas.openxmlformats.org/officeDocument/2006/relationships/customXml" Target="../ink/ink235.xml"/><Relationship Id="rId11" Type="http://schemas.openxmlformats.org/officeDocument/2006/relationships/image" Target="../media/image346.png"/><Relationship Id="rId24" Type="http://schemas.openxmlformats.org/officeDocument/2006/relationships/customXml" Target="../ink/ink244.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37.xml"/><Relationship Id="rId19" Type="http://schemas.openxmlformats.org/officeDocument/2006/relationships/image" Target="../media/image350.png"/><Relationship Id="rId4" Type="http://schemas.openxmlformats.org/officeDocument/2006/relationships/customXml" Target="../ink/ink234.xml"/><Relationship Id="rId9" Type="http://schemas.openxmlformats.org/officeDocument/2006/relationships/image" Target="../media/image345.png"/><Relationship Id="rId14" Type="http://schemas.openxmlformats.org/officeDocument/2006/relationships/customXml" Target="../ink/ink239.xml"/><Relationship Id="rId22" Type="http://schemas.openxmlformats.org/officeDocument/2006/relationships/customXml" Target="../ink/ink243.xml"/></Relationships>
</file>

<file path=ppt/slides/_rels/slide157.xml.rels><?xml version="1.0" encoding="UTF-8" standalone="yes"?>
<Relationships xmlns="http://schemas.openxmlformats.org/package/2006/relationships"><Relationship Id="rId3" Type="http://schemas.openxmlformats.org/officeDocument/2006/relationships/customXml" Target="../ink/ink245.xml"/><Relationship Id="rId2" Type="http://schemas.openxmlformats.org/officeDocument/2006/relationships/image" Target="../media/image297.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46.xml"/><Relationship Id="rId4" Type="http://schemas.openxmlformats.org/officeDocument/2006/relationships/image" Target="../media/image355.png"/></Relationships>
</file>

<file path=ppt/slides/_rels/slide158.xml.rels><?xml version="1.0" encoding="UTF-8" standalone="yes"?>
<Relationships xmlns="http://schemas.openxmlformats.org/package/2006/relationships"><Relationship Id="rId3" Type="http://schemas.openxmlformats.org/officeDocument/2006/relationships/customXml" Target="../ink/ink247.xml"/><Relationship Id="rId2" Type="http://schemas.openxmlformats.org/officeDocument/2006/relationships/image" Target="../media/image298.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customXml" Target="../ink/ink248.xml"/><Relationship Id="rId2" Type="http://schemas.openxmlformats.org/officeDocument/2006/relationships/image" Target="../media/image299.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49.xml"/><Relationship Id="rId4" Type="http://schemas.openxmlformats.org/officeDocument/2006/relationships/image" Target="../media/image359.png"/></Relationships>
</file>

<file path=ppt/slides/_rels/slide162.xml.rels><?xml version="1.0" encoding="UTF-8" standalone="yes"?>
<Relationships xmlns="http://schemas.openxmlformats.org/package/2006/relationships"><Relationship Id="rId3" Type="http://schemas.openxmlformats.org/officeDocument/2006/relationships/customXml" Target="../ink/ink250.xml"/><Relationship Id="rId2" Type="http://schemas.openxmlformats.org/officeDocument/2006/relationships/image" Target="../media/image300.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63.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customXml" Target="../ink/ink25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customXml" Target="../ink/ink252.xml"/><Relationship Id="rId2"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53.xml"/><Relationship Id="rId4" Type="http://schemas.openxmlformats.org/officeDocument/2006/relationships/image" Target="../media/image365.png"/></Relationships>
</file>

<file path=ppt/slides/_rels/slide165.xml.rels><?xml version="1.0" encoding="UTF-8" standalone="yes"?>
<Relationships xmlns="http://schemas.openxmlformats.org/package/2006/relationships"><Relationship Id="rId3" Type="http://schemas.openxmlformats.org/officeDocument/2006/relationships/customXml" Target="../ink/ink254.xml"/><Relationship Id="rId2" Type="http://schemas.openxmlformats.org/officeDocument/2006/relationships/image" Target="../media/image305.png"/><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166.xml.rels><?xml version="1.0" encoding="UTF-8" standalone="yes"?>
<Relationships xmlns="http://schemas.openxmlformats.org/package/2006/relationships"><Relationship Id="rId3" Type="http://schemas.openxmlformats.org/officeDocument/2006/relationships/customXml" Target="../ink/ink255.xml"/><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6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customXml" Target="../ink/ink256.xml"/><Relationship Id="rId2" Type="http://schemas.openxmlformats.org/officeDocument/2006/relationships/image" Target="../media/image326.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69.xml.rels><?xml version="1.0" encoding="UTF-8" standalone="yes"?>
<Relationships xmlns="http://schemas.openxmlformats.org/package/2006/relationships"><Relationship Id="rId3" Type="http://schemas.openxmlformats.org/officeDocument/2006/relationships/customXml" Target="../ink/ink257.xml"/><Relationship Id="rId2" Type="http://schemas.openxmlformats.org/officeDocument/2006/relationships/image" Target="../media/image327.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customXml" Target="../ink/ink258.xml"/><Relationship Id="rId2" Type="http://schemas.openxmlformats.org/officeDocument/2006/relationships/image" Target="../media/image329.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71.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59.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60.xml"/></Relationships>
</file>

<file path=ppt/slides/_rels/slide1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6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customXml" Target="../ink/ink262.xml"/><Relationship Id="rId2" Type="http://schemas.openxmlformats.org/officeDocument/2006/relationships/image" Target="../media/image330.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5.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1.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63.xml"/></Relationships>
</file>

<file path=ppt/slides/_rels/slide176.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64.xml"/></Relationships>
</file>

<file path=ppt/slides/_rels/slide177.xml.rels><?xml version="1.0" encoding="UTF-8" standalone="yes"?>
<Relationships xmlns="http://schemas.openxmlformats.org/package/2006/relationships"><Relationship Id="rId3" Type="http://schemas.openxmlformats.org/officeDocument/2006/relationships/image" Target="../media/image34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65.xml"/></Relationships>
</file>

<file path=ppt/slides/_rels/slide178.xml.rels><?xml version="1.0" encoding="UTF-8" standalone="yes"?>
<Relationships xmlns="http://schemas.openxmlformats.org/package/2006/relationships"><Relationship Id="rId3" Type="http://schemas.openxmlformats.org/officeDocument/2006/relationships/customXml" Target="../ink/ink266.xml"/><Relationship Id="rId2" Type="http://schemas.openxmlformats.org/officeDocument/2006/relationships/image" Target="../media/image341.emf"/><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17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6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53" Type="http://schemas.openxmlformats.org/officeDocument/2006/relationships/image" Target="../media/image45.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80.xml"/><Relationship Id="rId181" Type="http://schemas.openxmlformats.org/officeDocument/2006/relationships/image" Target="../media/image109.png"/><Relationship Id="rId22" Type="http://schemas.openxmlformats.org/officeDocument/2006/relationships/customXml" Target="../ink/ink11.xml"/><Relationship Id="rId43" Type="http://schemas.openxmlformats.org/officeDocument/2006/relationships/image" Target="../media/image4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5.xml"/><Relationship Id="rId171" Type="http://schemas.openxmlformats.org/officeDocument/2006/relationships/image" Target="../media/image104.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35.png"/><Relationship Id="rId108" Type="http://schemas.openxmlformats.org/officeDocument/2006/relationships/customXml" Target="../ink/ink54.xml"/><Relationship Id="rId129" Type="http://schemas.openxmlformats.org/officeDocument/2006/relationships/image" Target="../media/image83.png"/><Relationship Id="rId54" Type="http://schemas.openxmlformats.org/officeDocument/2006/relationships/customXml" Target="../ink/ink27.xml"/><Relationship Id="rId75"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9.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2.xml"/><Relationship Id="rId65"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94.png"/><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7.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20" Type="http://schemas.openxmlformats.org/officeDocument/2006/relationships/customXml" Target="../ink/ink60.xml"/><Relationship Id="rId141" Type="http://schemas.openxmlformats.org/officeDocument/2006/relationships/image" Target="../media/image89.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 Id="rId196" Type="http://schemas.openxmlformats.org/officeDocument/2006/relationships/customXml" Target="../ink/ink98.xml"/><Relationship Id="rId16" Type="http://schemas.openxmlformats.org/officeDocument/2006/relationships/customXml" Target="../ink/ink8.xml"/><Relationship Id="rId37" Type="http://schemas.openxmlformats.org/officeDocument/2006/relationships/image" Target="../media/image37.png"/><Relationship Id="rId58" Type="http://schemas.openxmlformats.org/officeDocument/2006/relationships/customXml" Target="../ink/ink29.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01.png"/><Relationship Id="rId186" Type="http://schemas.openxmlformats.org/officeDocument/2006/relationships/customXml" Target="../ink/ink93.xml"/><Relationship Id="rId27" Type="http://schemas.openxmlformats.org/officeDocument/2006/relationships/image" Target="../media/image32.png"/><Relationship Id="rId48" Type="http://schemas.openxmlformats.org/officeDocument/2006/relationships/customXml" Target="../ink/ink24.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6.png"/><Relationship Id="rId176" Type="http://schemas.openxmlformats.org/officeDocument/2006/relationships/customXml" Target="../ink/ink88.xml"/><Relationship Id="rId197" Type="http://schemas.openxmlformats.org/officeDocument/2006/relationships/image" Target="../media/image117.png"/><Relationship Id="rId17"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3.xml"/><Relationship Id="rId187" Type="http://schemas.openxmlformats.org/officeDocument/2006/relationships/image" Target="../media/image112.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8" Type="http://schemas.openxmlformats.org/officeDocument/2006/relationships/customXml" Target="../ink/ink9.xml"/><Relationship Id="rId39" Type="http://schemas.openxmlformats.org/officeDocument/2006/relationships/image" Target="../media/image38.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s>
</file>

<file path=ppt/slides/_rels/slide180.xml.rels><?xml version="1.0" encoding="UTF-8" standalone="yes"?>
<Relationships xmlns="http://schemas.openxmlformats.org/package/2006/relationships"><Relationship Id="rId2" Type="http://schemas.openxmlformats.org/officeDocument/2006/relationships/image" Target="../media/image342.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customXml" Target="../ink/ink268.xml"/><Relationship Id="rId2" Type="http://schemas.openxmlformats.org/officeDocument/2006/relationships/image" Target="../media/image343.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83.xml.rels><?xml version="1.0" encoding="UTF-8" standalone="yes"?>
<Relationships xmlns="http://schemas.openxmlformats.org/package/2006/relationships"><Relationship Id="rId3" Type="http://schemas.openxmlformats.org/officeDocument/2006/relationships/image" Target="../media/image355.emf"/><Relationship Id="rId2" Type="http://schemas.openxmlformats.org/officeDocument/2006/relationships/image" Target="../media/image354.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69.xml"/></Relationships>
</file>

<file path=ppt/slides/_rels/slide184.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70.xml"/><Relationship Id="rId4" Type="http://schemas.openxmlformats.org/officeDocument/2006/relationships/image" Target="../media/image369.png"/></Relationships>
</file>

<file path=ppt/slides/_rels/slide186.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71.xml"/><Relationship Id="rId1" Type="http://schemas.openxmlformats.org/officeDocument/2006/relationships/slideLayout" Target="../slideLayouts/slideLayout4.xml"/><Relationship Id="rId6" Type="http://schemas.openxmlformats.org/officeDocument/2006/relationships/customXml" Target="../ink/ink273.xml"/><Relationship Id="rId5" Type="http://schemas.openxmlformats.org/officeDocument/2006/relationships/image" Target="../media/image393.png"/><Relationship Id="rId4" Type="http://schemas.openxmlformats.org/officeDocument/2006/relationships/customXml" Target="../ink/ink272.xml"/></Relationships>
</file>

<file path=ppt/slides/_rels/slide187.xml.rels><?xml version="1.0" encoding="UTF-8" standalone="yes"?>
<Relationships xmlns="http://schemas.openxmlformats.org/package/2006/relationships"><Relationship Id="rId3" Type="http://schemas.openxmlformats.org/officeDocument/2006/relationships/customXml" Target="../ink/ink274.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8.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7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76.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77.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78.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customXml" Target="../ink/ink279.xml"/><Relationship Id="rId2" Type="http://schemas.openxmlformats.org/officeDocument/2006/relationships/image" Target="../media/image370.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92.xml.rels><?xml version="1.0" encoding="UTF-8" standalone="yes"?>
<Relationships xmlns="http://schemas.openxmlformats.org/package/2006/relationships"><Relationship Id="rId2" Type="http://schemas.openxmlformats.org/officeDocument/2006/relationships/image" Target="../media/image371.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customXml" Target="../ink/ink280.xml"/><Relationship Id="rId4" Type="http://schemas.openxmlformats.org/officeDocument/2006/relationships/image" Target="../media/image377.png"/></Relationships>
</file>

<file path=ppt/slides/_rels/slide19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8.png"/><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customXml" Target="../ink/ink281.xml"/><Relationship Id="rId1" Type="http://schemas.openxmlformats.org/officeDocument/2006/relationships/slideLayout" Target="../slideLayouts/slideLayout4.xml"/><Relationship Id="rId5" Type="http://schemas.openxmlformats.org/officeDocument/2006/relationships/image" Target="../media/image381.emf"/><Relationship Id="rId4" Type="http://schemas.openxmlformats.org/officeDocument/2006/relationships/customXml" Target="../ink/ink28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6.xml"/><Relationship Id="rId3" Type="http://schemas.openxmlformats.org/officeDocument/2006/relationships/customXml" Target="../ink/ink101.xml"/><Relationship Id="rId7" Type="http://schemas.openxmlformats.org/officeDocument/2006/relationships/customXml" Target="../ink/ink103.xml"/><Relationship Id="rId12" Type="http://schemas.openxmlformats.org/officeDocument/2006/relationships/image" Target="../media/image129.png"/><Relationship Id="rId2" Type="http://schemas.openxmlformats.org/officeDocument/2006/relationships/image" Target="../media/image27.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5.xml"/><Relationship Id="rId5" Type="http://schemas.openxmlformats.org/officeDocument/2006/relationships/customXml" Target="../ink/ink102.xml"/><Relationship Id="rId15" Type="http://schemas.openxmlformats.org/officeDocument/2006/relationships/customXml" Target="../ink/ink107.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4.xml"/><Relationship Id="rId14" Type="http://schemas.openxmlformats.org/officeDocument/2006/relationships/image" Target="../media/image130.png"/></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ustomXml" Target="../ink/ink110.xml"/><Relationship Id="rId3" Type="http://schemas.openxmlformats.org/officeDocument/2006/relationships/image" Target="../media/image122.emf"/><Relationship Id="rId7" Type="http://schemas.openxmlformats.org/officeDocument/2006/relationships/image" Target="../media/image138.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customXml" Target="../ink/ink109.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1.xml"/><Relationship Id="rId4" Type="http://schemas.openxmlformats.org/officeDocument/2006/relationships/customXml" Target="../ink/ink108.xml"/><Relationship Id="rId9"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2.xml"/></Relationships>
</file>

<file path=ppt/slides/_rels/slide38.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21" Type="http://schemas.openxmlformats.org/officeDocument/2006/relationships/image" Target="../media/image155.png"/><Relationship Id="rId34" Type="http://schemas.openxmlformats.org/officeDocument/2006/relationships/image" Target="../media/image168.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2" Type="http://schemas.openxmlformats.org/officeDocument/2006/relationships/image" Target="../media/image132.png"/><Relationship Id="rId16" Type="http://schemas.openxmlformats.org/officeDocument/2006/relationships/image" Target="../media/image150.png"/><Relationship Id="rId20" Type="http://schemas.openxmlformats.org/officeDocument/2006/relationships/image" Target="../media/image154.png"/><Relationship Id="rId29"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3.emf"/><Relationship Id="rId5" Type="http://schemas.openxmlformats.org/officeDocument/2006/relationships/image" Target="../media/image135.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customXml" Target="../ink/ink113.xml"/><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 Type="http://schemas.openxmlformats.org/officeDocument/2006/relationships/image" Target="../media/image134.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8" Type="http://schemas.openxmlformats.org/officeDocument/2006/relationships/image" Target="../media/image142.png"/><Relationship Id="rId3" Type="http://schemas.openxmlformats.org/officeDocument/2006/relationships/image" Target="../media/image133.png"/></Relationships>
</file>

<file path=ppt/slides/_rels/slide39.xml.rels><?xml version="1.0" encoding="UTF-8" standalone="yes"?>
<Relationships xmlns="http://schemas.openxmlformats.org/package/2006/relationships"><Relationship Id="rId3" Type="http://schemas.openxmlformats.org/officeDocument/2006/relationships/customXml" Target="../ink/ink114.xml"/><Relationship Id="rId2" Type="http://schemas.openxmlformats.org/officeDocument/2006/relationships/image" Target="../media/image170.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15.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41.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73.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43.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1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5.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6.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3.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ustomXml" Target="../ink/ink126.xml"/><Relationship Id="rId2" Type="http://schemas.openxmlformats.org/officeDocument/2006/relationships/image" Target="../media/image186.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27.xml"/><Relationship Id="rId4" Type="http://schemas.openxmlformats.org/officeDocument/2006/relationships/image" Target="../media/image192.png"/></Relationships>
</file>

<file path=ppt/slides/_rels/slide63.xml.rels><?xml version="1.0" encoding="UTF-8" standalone="yes"?>
<Relationships xmlns="http://schemas.openxmlformats.org/package/2006/relationships"><Relationship Id="rId3" Type="http://schemas.openxmlformats.org/officeDocument/2006/relationships/customXml" Target="../ink/ink128.xm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29.xml"/><Relationship Id="rId4" Type="http://schemas.openxmlformats.org/officeDocument/2006/relationships/image" Target="../media/image195.png"/></Relationships>
</file>

<file path=ppt/slides/_rels/slide64.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0.xml"/><Relationship Id="rId1" Type="http://schemas.openxmlformats.org/officeDocument/2006/relationships/slideLayout" Target="../slideLayouts/slideLayout2.xml"/><Relationship Id="rId6" Type="http://schemas.openxmlformats.org/officeDocument/2006/relationships/customXml" Target="../ink/ink132.xml"/><Relationship Id="rId5" Type="http://schemas.openxmlformats.org/officeDocument/2006/relationships/image" Target="../media/image194.emf"/><Relationship Id="rId4" Type="http://schemas.openxmlformats.org/officeDocument/2006/relationships/customXml" Target="../ink/ink131.xml"/></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customXml" Target="../ink/ink133.xml"/></Relationships>
</file>

<file path=ppt/slides/_rels/slide66.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35.xml"/><Relationship Id="rId2" Type="http://schemas.openxmlformats.org/officeDocument/2006/relationships/image" Target="../media/image189.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0.xml"/><Relationship Id="rId2" Type="http://schemas.openxmlformats.org/officeDocument/2006/relationships/image" Target="../media/image194.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39.xml"/><Relationship Id="rId4" Type="http://schemas.openxmlformats.org/officeDocument/2006/relationships/image" Target="../media/image196.emf"/></Relationships>
</file>

<file path=ppt/slides/_rels/slide7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ustomXml" Target="../ink/ink142.xml"/><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8.xml.rels><?xml version="1.0" encoding="UTF-8" standalone="yes"?>
<Relationships xmlns="http://schemas.openxmlformats.org/package/2006/relationships"><Relationship Id="rId3" Type="http://schemas.openxmlformats.org/officeDocument/2006/relationships/customXml" Target="../ink/ink143.xml"/><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44.xml"/><Relationship Id="rId4" Type="http://schemas.openxmlformats.org/officeDocument/2006/relationships/image" Target="../media/image213.png"/></Relationships>
</file>

<file path=ppt/slides/_rels/slide79.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45.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2.jpg"/><Relationship Id="rId7" Type="http://schemas.openxmlformats.org/officeDocument/2006/relationships/customXml" Target="../ink/ink147.xml"/><Relationship Id="rId2" Type="http://schemas.openxmlformats.org/officeDocument/2006/relationships/image" Target="../media/image211.jpg"/><Relationship Id="rId1" Type="http://schemas.openxmlformats.org/officeDocument/2006/relationships/slideLayout" Target="../slideLayouts/slideLayout3.xml"/><Relationship Id="rId6" Type="http://schemas.openxmlformats.org/officeDocument/2006/relationships/image" Target="../media/image2170.png"/><Relationship Id="rId5" Type="http://schemas.openxmlformats.org/officeDocument/2006/relationships/customXml" Target="../ink/ink146.xml"/><Relationship Id="rId4" Type="http://schemas.openxmlformats.org/officeDocument/2006/relationships/image" Target="../media/image213.emf"/><Relationship Id="rId9" Type="http://schemas.openxmlformats.org/officeDocument/2006/relationships/comments" Target="../comments/comment2.xml"/></Relationships>
</file>

<file path=ppt/slides/_rels/slide8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48.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8" Type="http://schemas.openxmlformats.org/officeDocument/2006/relationships/customXml" Target="../ink/ink151.xml"/><Relationship Id="rId3" Type="http://schemas.openxmlformats.org/officeDocument/2006/relationships/image" Target="../media/image215.emf"/><Relationship Id="rId7" Type="http://schemas.openxmlformats.org/officeDocument/2006/relationships/image" Target="../media/image2190.emf"/><Relationship Id="rId2" Type="http://schemas.openxmlformats.org/officeDocument/2006/relationships/image" Target="../media/image214.emf"/><Relationship Id="rId1" Type="http://schemas.openxmlformats.org/officeDocument/2006/relationships/slideLayout" Target="../slideLayouts/slideLayout2.xml"/><Relationship Id="rId6" Type="http://schemas.openxmlformats.org/officeDocument/2006/relationships/customXml" Target="../ink/ink150.xml"/><Relationship Id="rId5" Type="http://schemas.openxmlformats.org/officeDocument/2006/relationships/image" Target="../media/image2180.emf"/><Relationship Id="rId4" Type="http://schemas.openxmlformats.org/officeDocument/2006/relationships/customXml" Target="../ink/ink149.xml"/><Relationship Id="rId9" Type="http://schemas.openxmlformats.org/officeDocument/2006/relationships/image" Target="../media/image222.png"/></Relationships>
</file>

<file path=ppt/slides/_rels/slide83.xml.rels><?xml version="1.0" encoding="UTF-8" standalone="yes"?>
<Relationships xmlns="http://schemas.openxmlformats.org/package/2006/relationships"><Relationship Id="rId3" Type="http://schemas.openxmlformats.org/officeDocument/2006/relationships/customXml" Target="../ink/ink152.xml"/><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3.xml"/><Relationship Id="rId4" Type="http://schemas.openxmlformats.org/officeDocument/2006/relationships/image" Target="../media/image2230.png"/></Relationships>
</file>

<file path=ppt/slides/_rels/slide84.xml.rels><?xml version="1.0" encoding="UTF-8" standalone="yes"?>
<Relationships xmlns="http://schemas.openxmlformats.org/package/2006/relationships"><Relationship Id="rId3" Type="http://schemas.openxmlformats.org/officeDocument/2006/relationships/customXml" Target="../ink/ink154.xml"/><Relationship Id="rId2" Type="http://schemas.openxmlformats.org/officeDocument/2006/relationships/image" Target="../media/image217.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5.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218.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6.xml.rels><?xml version="1.0" encoding="UTF-8" standalone="yes"?>
<Relationships xmlns="http://schemas.openxmlformats.org/package/2006/relationships"><Relationship Id="rId3" Type="http://schemas.openxmlformats.org/officeDocument/2006/relationships/customXml" Target="../ink/ink156.xml"/><Relationship Id="rId2" Type="http://schemas.openxmlformats.org/officeDocument/2006/relationships/image" Target="../media/image219.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7.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20.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8.xml.rels><?xml version="1.0" encoding="UTF-8" standalone="yes"?>
<Relationships xmlns="http://schemas.openxmlformats.org/package/2006/relationships"><Relationship Id="rId3" Type="http://schemas.openxmlformats.org/officeDocument/2006/relationships/customXml" Target="../ink/ink158.xml"/><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9.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6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92.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25.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93.xml.rels><?xml version="1.0" encoding="UTF-8" standalone="yes"?>
<Relationships xmlns="http://schemas.openxmlformats.org/package/2006/relationships"><Relationship Id="rId3" Type="http://schemas.openxmlformats.org/officeDocument/2006/relationships/customXml" Target="../ink/ink163.xml"/><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94.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5.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228.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6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67.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68.xml"/></Relationships>
</file>

<file path=ppt/slides/_rels/slide98.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4.xml"/><Relationship Id="rId3" Type="http://schemas.openxmlformats.org/officeDocument/2006/relationships/customXml" Target="../ink/ink169.xml"/><Relationship Id="rId7" Type="http://schemas.openxmlformats.org/officeDocument/2006/relationships/customXml" Target="../ink/ink171.xml"/><Relationship Id="rId12" Type="http://schemas.openxmlformats.org/officeDocument/2006/relationships/image" Target="../media/image254.png"/><Relationship Id="rId2" Type="http://schemas.openxmlformats.org/officeDocument/2006/relationships/image" Target="../media/image229.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3.xml"/><Relationship Id="rId5" Type="http://schemas.openxmlformats.org/officeDocument/2006/relationships/customXml" Target="../ink/ink170.xml"/><Relationship Id="rId15" Type="http://schemas.openxmlformats.org/officeDocument/2006/relationships/customXml" Target="../ink/ink175.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72.xml"/><Relationship Id="rId14" Type="http://schemas.openxmlformats.org/officeDocument/2006/relationships/image" Target="../media/image255.png"/></Relationships>
</file>

<file path=ppt/slides/_rels/slide99.xml.rels><?xml version="1.0" encoding="UTF-8" standalone="yes"?>
<Relationships xmlns="http://schemas.openxmlformats.org/package/2006/relationships"><Relationship Id="rId3" Type="http://schemas.openxmlformats.org/officeDocument/2006/relationships/customXml" Target="../ink/ink176.xml"/><Relationship Id="rId2" Type="http://schemas.openxmlformats.org/officeDocument/2006/relationships/image" Target="../media/image230.emf"/><Relationship Id="rId1" Type="http://schemas.openxmlformats.org/officeDocument/2006/relationships/slideLayout" Target="../slideLayouts/slideLayout2.xml"/><Relationship Id="rId4" Type="http://schemas.openxmlformats.org/officeDocument/2006/relationships/image" Target="../media/image2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552D766-F2BF-4F2B-85BB-42B1E1D3AA22}"/>
                  </a:ext>
                </a:extLst>
              </p14:cNvPr>
              <p14:cNvContentPartPr/>
              <p14:nvPr/>
            </p14:nvContentPartPr>
            <p14:xfrm>
              <a:off x="3534840" y="4217040"/>
              <a:ext cx="3658680" cy="1272240"/>
            </p14:xfrm>
          </p:contentPart>
        </mc:Choice>
        <mc:Fallback xmlns="">
          <p:pic>
            <p:nvPicPr>
              <p:cNvPr id="3" name="Ink 2">
                <a:extLst>
                  <a:ext uri="{FF2B5EF4-FFF2-40B4-BE49-F238E27FC236}">
                    <a16:creationId xmlns:a16="http://schemas.microsoft.com/office/drawing/2014/main" id="{3552D766-F2BF-4F2B-85BB-42B1E1D3AA22}"/>
                  </a:ext>
                </a:extLst>
              </p:cNvPr>
              <p:cNvPicPr/>
              <p:nvPr/>
            </p:nvPicPr>
            <p:blipFill>
              <a:blip r:embed="rId4"/>
              <a:stretch>
                <a:fillRect/>
              </a:stretch>
            </p:blipFill>
            <p:spPr>
              <a:xfrm>
                <a:off x="3525480" y="4207680"/>
                <a:ext cx="3677400" cy="1290960"/>
              </a:xfrm>
              <a:prstGeom prst="rect">
                <a:avLst/>
              </a:prstGeom>
            </p:spPr>
          </p:pic>
        </mc:Fallback>
      </mc:AlternateContent>
    </p:spTree>
    <p:extLst>
      <p:ext uri="{BB962C8B-B14F-4D97-AF65-F5344CB8AC3E}">
        <p14:creationId xmlns:p14="http://schemas.microsoft.com/office/powerpoint/2010/main" val="35024281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E89C225-89E0-4BD4-ADA7-5643F3EFEA92}"/>
                  </a:ext>
                </a:extLst>
              </p14:cNvPr>
              <p14:cNvContentPartPr/>
              <p14:nvPr/>
            </p14:nvContentPartPr>
            <p14:xfrm>
              <a:off x="192600" y="1461240"/>
              <a:ext cx="9522000" cy="5056920"/>
            </p14:xfrm>
          </p:contentPart>
        </mc:Choice>
        <mc:Fallback xmlns="">
          <p:pic>
            <p:nvPicPr>
              <p:cNvPr id="5" name="Ink 4">
                <a:extLst>
                  <a:ext uri="{FF2B5EF4-FFF2-40B4-BE49-F238E27FC236}">
                    <a16:creationId xmlns:a16="http://schemas.microsoft.com/office/drawing/2014/main" id="{FE89C225-89E0-4BD4-ADA7-5643F3EFEA92}"/>
                  </a:ext>
                </a:extLst>
              </p:cNvPr>
              <p:cNvPicPr/>
              <p:nvPr/>
            </p:nvPicPr>
            <p:blipFill>
              <a:blip r:embed="rId6"/>
              <a:stretch>
                <a:fillRect/>
              </a:stretch>
            </p:blipFill>
            <p:spPr>
              <a:xfrm>
                <a:off x="183240" y="1451880"/>
                <a:ext cx="9540720" cy="5075640"/>
              </a:xfrm>
              <a:prstGeom prst="rect">
                <a:avLst/>
              </a:prstGeom>
            </p:spPr>
          </p:pic>
        </mc:Fallback>
      </mc:AlternateContent>
    </p:spTree>
    <p:extLst>
      <p:ext uri="{BB962C8B-B14F-4D97-AF65-F5344CB8AC3E}">
        <p14:creationId xmlns:p14="http://schemas.microsoft.com/office/powerpoint/2010/main" val="99350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spTree>
    <p:extLst>
      <p:ext uri="{BB962C8B-B14F-4D97-AF65-F5344CB8AC3E}">
        <p14:creationId xmlns:p14="http://schemas.microsoft.com/office/powerpoint/2010/main" val="24937408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111</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E8E191-7DC2-4B63-9987-A90678E6E5E4}"/>
                  </a:ext>
                </a:extLst>
              </p14:cNvPr>
              <p14:cNvContentPartPr/>
              <p14:nvPr/>
            </p14:nvContentPartPr>
            <p14:xfrm>
              <a:off x="835200" y="1003680"/>
              <a:ext cx="7281360" cy="4702680"/>
            </p14:xfrm>
          </p:contentPart>
        </mc:Choice>
        <mc:Fallback xmlns="">
          <p:pic>
            <p:nvPicPr>
              <p:cNvPr id="4" name="Ink 3">
                <a:extLst>
                  <a:ext uri="{FF2B5EF4-FFF2-40B4-BE49-F238E27FC236}">
                    <a16:creationId xmlns:a16="http://schemas.microsoft.com/office/drawing/2014/main" id="{7DE8E191-7DC2-4B63-9987-A90678E6E5E4}"/>
                  </a:ext>
                </a:extLst>
              </p:cNvPr>
              <p:cNvPicPr/>
              <p:nvPr/>
            </p:nvPicPr>
            <p:blipFill>
              <a:blip r:embed="rId4"/>
              <a:stretch>
                <a:fillRect/>
              </a:stretch>
            </p:blipFill>
            <p:spPr>
              <a:xfrm>
                <a:off x="825840" y="994320"/>
                <a:ext cx="7300080" cy="4721400"/>
              </a:xfrm>
              <a:prstGeom prst="rect">
                <a:avLst/>
              </a:prstGeom>
            </p:spPr>
          </p:pic>
        </mc:Fallback>
      </mc:AlternateContent>
    </p:spTree>
    <p:extLst>
      <p:ext uri="{BB962C8B-B14F-4D97-AF65-F5344CB8AC3E}">
        <p14:creationId xmlns:p14="http://schemas.microsoft.com/office/powerpoint/2010/main" val="122992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A5B62F-8F08-41B5-876B-14B2FAB001A3}"/>
                  </a:ext>
                </a:extLst>
              </p14:cNvPr>
              <p14:cNvContentPartPr/>
              <p14:nvPr/>
            </p14:nvContentPartPr>
            <p14:xfrm>
              <a:off x="7377840" y="1886760"/>
              <a:ext cx="2721600" cy="4281120"/>
            </p14:xfrm>
          </p:contentPart>
        </mc:Choice>
        <mc:Fallback xmlns="">
          <p:pic>
            <p:nvPicPr>
              <p:cNvPr id="2" name="Ink 1">
                <a:extLst>
                  <a:ext uri="{FF2B5EF4-FFF2-40B4-BE49-F238E27FC236}">
                    <a16:creationId xmlns:a16="http://schemas.microsoft.com/office/drawing/2014/main" id="{8AA5B62F-8F08-41B5-876B-14B2FAB001A3}"/>
                  </a:ext>
                </a:extLst>
              </p:cNvPr>
              <p:cNvPicPr/>
              <p:nvPr/>
            </p:nvPicPr>
            <p:blipFill>
              <a:blip r:embed="rId4"/>
              <a:stretch>
                <a:fillRect/>
              </a:stretch>
            </p:blipFill>
            <p:spPr>
              <a:xfrm>
                <a:off x="7368480" y="1877400"/>
                <a:ext cx="2740320" cy="429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8ECDBDA-C828-4497-85B3-E879502F52BB}"/>
                  </a:ext>
                </a:extLst>
              </p14:cNvPr>
              <p14:cNvContentPartPr/>
              <p14:nvPr/>
            </p14:nvContentPartPr>
            <p14:xfrm>
              <a:off x="240840" y="1099080"/>
              <a:ext cx="1572480" cy="2881440"/>
            </p14:xfrm>
          </p:contentPart>
        </mc:Choice>
        <mc:Fallback xmlns="">
          <p:pic>
            <p:nvPicPr>
              <p:cNvPr id="3" name="Ink 2">
                <a:extLst>
                  <a:ext uri="{FF2B5EF4-FFF2-40B4-BE49-F238E27FC236}">
                    <a16:creationId xmlns:a16="http://schemas.microsoft.com/office/drawing/2014/main" id="{E8ECDBDA-C828-4497-85B3-E879502F52BB}"/>
                  </a:ext>
                </a:extLst>
              </p:cNvPr>
              <p:cNvPicPr/>
              <p:nvPr/>
            </p:nvPicPr>
            <p:blipFill>
              <a:blip r:embed="rId6"/>
              <a:stretch>
                <a:fillRect/>
              </a:stretch>
            </p:blipFill>
            <p:spPr>
              <a:xfrm>
                <a:off x="231480" y="1089720"/>
                <a:ext cx="1591200" cy="290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4983238F-4957-41AF-A98A-4594E83D9961}"/>
                  </a:ext>
                </a:extLst>
              </p14:cNvPr>
              <p14:cNvContentPartPr/>
              <p14:nvPr/>
            </p14:nvContentPartPr>
            <p14:xfrm>
              <a:off x="160200" y="4548960"/>
              <a:ext cx="2023560" cy="1695600"/>
            </p14:xfrm>
          </p:contentPart>
        </mc:Choice>
        <mc:Fallback xmlns="">
          <p:pic>
            <p:nvPicPr>
              <p:cNvPr id="52" name="Ink 51">
                <a:extLst>
                  <a:ext uri="{FF2B5EF4-FFF2-40B4-BE49-F238E27FC236}">
                    <a16:creationId xmlns:a16="http://schemas.microsoft.com/office/drawing/2014/main" id="{4983238F-4957-41AF-A98A-4594E83D9961}"/>
                  </a:ext>
                </a:extLst>
              </p:cNvPr>
              <p:cNvPicPr/>
              <p:nvPr/>
            </p:nvPicPr>
            <p:blipFill>
              <a:blip r:embed="rId8"/>
              <a:stretch>
                <a:fillRect/>
              </a:stretch>
            </p:blipFill>
            <p:spPr>
              <a:xfrm>
                <a:off x="150840" y="4539600"/>
                <a:ext cx="2042280" cy="171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4817A3EF-4E71-4E50-BD0F-38A0E47B498F}"/>
                  </a:ext>
                </a:extLst>
              </p14:cNvPr>
              <p14:cNvContentPartPr/>
              <p14:nvPr/>
            </p14:nvContentPartPr>
            <p14:xfrm>
              <a:off x="6527160" y="370080"/>
              <a:ext cx="3952080" cy="3911400"/>
            </p14:xfrm>
          </p:contentPart>
        </mc:Choice>
        <mc:Fallback xmlns="">
          <p:pic>
            <p:nvPicPr>
              <p:cNvPr id="53" name="Ink 52">
                <a:extLst>
                  <a:ext uri="{FF2B5EF4-FFF2-40B4-BE49-F238E27FC236}">
                    <a16:creationId xmlns:a16="http://schemas.microsoft.com/office/drawing/2014/main" id="{4817A3EF-4E71-4E50-BD0F-38A0E47B498F}"/>
                  </a:ext>
                </a:extLst>
              </p:cNvPr>
              <p:cNvPicPr/>
              <p:nvPr/>
            </p:nvPicPr>
            <p:blipFill>
              <a:blip r:embed="rId10"/>
              <a:stretch>
                <a:fillRect/>
              </a:stretch>
            </p:blipFill>
            <p:spPr>
              <a:xfrm>
                <a:off x="6517800" y="360720"/>
                <a:ext cx="3970800" cy="39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B7674EF0-561D-4AAF-A520-D292CD8475F6}"/>
                  </a:ext>
                </a:extLst>
              </p14:cNvPr>
              <p14:cNvContentPartPr/>
              <p14:nvPr/>
            </p14:nvContentPartPr>
            <p14:xfrm>
              <a:off x="7797240" y="2180520"/>
              <a:ext cx="2693880" cy="4226040"/>
            </p14:xfrm>
          </p:contentPart>
        </mc:Choice>
        <mc:Fallback xmlns="">
          <p:pic>
            <p:nvPicPr>
              <p:cNvPr id="54" name="Ink 53">
                <a:extLst>
                  <a:ext uri="{FF2B5EF4-FFF2-40B4-BE49-F238E27FC236}">
                    <a16:creationId xmlns:a16="http://schemas.microsoft.com/office/drawing/2014/main" id="{B7674EF0-561D-4AAF-A520-D292CD8475F6}"/>
                  </a:ext>
                </a:extLst>
              </p:cNvPr>
              <p:cNvPicPr/>
              <p:nvPr/>
            </p:nvPicPr>
            <p:blipFill>
              <a:blip r:embed="rId12"/>
              <a:stretch>
                <a:fillRect/>
              </a:stretch>
            </p:blipFill>
            <p:spPr>
              <a:xfrm>
                <a:off x="7787880" y="2171160"/>
                <a:ext cx="2712600" cy="424476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F4D3841-E2EC-4DE6-904E-7BEE5F7C3E7E}"/>
                  </a:ext>
                </a:extLst>
              </p14:cNvPr>
              <p14:cNvContentPartPr/>
              <p14:nvPr/>
            </p14:nvContentPartPr>
            <p14:xfrm>
              <a:off x="221040" y="1429560"/>
              <a:ext cx="8883720" cy="5379480"/>
            </p14:xfrm>
          </p:contentPart>
        </mc:Choice>
        <mc:Fallback xmlns="">
          <p:pic>
            <p:nvPicPr>
              <p:cNvPr id="5" name="Ink 4">
                <a:extLst>
                  <a:ext uri="{FF2B5EF4-FFF2-40B4-BE49-F238E27FC236}">
                    <a16:creationId xmlns:a16="http://schemas.microsoft.com/office/drawing/2014/main" id="{0F4D3841-E2EC-4DE6-904E-7BEE5F7C3E7E}"/>
                  </a:ext>
                </a:extLst>
              </p:cNvPr>
              <p:cNvPicPr/>
              <p:nvPr/>
            </p:nvPicPr>
            <p:blipFill>
              <a:blip r:embed="rId3"/>
              <a:stretch>
                <a:fillRect/>
              </a:stretch>
            </p:blipFill>
            <p:spPr>
              <a:xfrm>
                <a:off x="211680" y="1420200"/>
                <a:ext cx="8902440" cy="5398200"/>
              </a:xfrm>
              <a:prstGeom prst="rect">
                <a:avLst/>
              </a:prstGeom>
            </p:spPr>
          </p:pic>
        </mc:Fallback>
      </mc:AlternateContent>
    </p:spTree>
    <p:extLst>
      <p:ext uri="{BB962C8B-B14F-4D97-AF65-F5344CB8AC3E}">
        <p14:creationId xmlns:p14="http://schemas.microsoft.com/office/powerpoint/2010/main" val="31475385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7CD46427-072A-4A4A-B113-A449D2FAE703}"/>
                  </a:ext>
                </a:extLst>
              </p14:cNvPr>
              <p14:cNvContentPartPr/>
              <p14:nvPr/>
            </p14:nvContentPartPr>
            <p14:xfrm>
              <a:off x="1656360" y="1510920"/>
              <a:ext cx="4459680" cy="3855600"/>
            </p14:xfrm>
          </p:contentPart>
        </mc:Choice>
        <mc:Fallback xmlns="">
          <p:pic>
            <p:nvPicPr>
              <p:cNvPr id="28" name="Ink 27">
                <a:extLst>
                  <a:ext uri="{FF2B5EF4-FFF2-40B4-BE49-F238E27FC236}">
                    <a16:creationId xmlns:a16="http://schemas.microsoft.com/office/drawing/2014/main" id="{7CD46427-072A-4A4A-B113-A449D2FAE703}"/>
                  </a:ext>
                </a:extLst>
              </p:cNvPr>
              <p:cNvPicPr/>
              <p:nvPr/>
            </p:nvPicPr>
            <p:blipFill>
              <a:blip r:embed="rId3"/>
              <a:stretch>
                <a:fillRect/>
              </a:stretch>
            </p:blipFill>
            <p:spPr>
              <a:xfrm>
                <a:off x="1647000" y="1501560"/>
                <a:ext cx="4478400" cy="3874320"/>
              </a:xfrm>
              <a:prstGeom prst="rect">
                <a:avLst/>
              </a:prstGeom>
            </p:spPr>
          </p:pic>
        </mc:Fallback>
      </mc:AlternateContent>
    </p:spTree>
    <p:extLst>
      <p:ext uri="{BB962C8B-B14F-4D97-AF65-F5344CB8AC3E}">
        <p14:creationId xmlns:p14="http://schemas.microsoft.com/office/powerpoint/2010/main" val="17031757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Tree>
    <p:extLst>
      <p:ext uri="{BB962C8B-B14F-4D97-AF65-F5344CB8AC3E}">
        <p14:creationId xmlns:p14="http://schemas.microsoft.com/office/powerpoint/2010/main" val="16717532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A02B5A-8AFD-47B7-8A59-495CE601F937}"/>
                  </a:ext>
                </a:extLst>
              </p14:cNvPr>
              <p14:cNvContentPartPr/>
              <p14:nvPr/>
            </p14:nvContentPartPr>
            <p14:xfrm>
              <a:off x="1376640" y="1677600"/>
              <a:ext cx="7721640" cy="4397760"/>
            </p14:xfrm>
          </p:contentPart>
        </mc:Choice>
        <mc:Fallback xmlns="">
          <p:pic>
            <p:nvPicPr>
              <p:cNvPr id="3" name="Ink 2">
                <a:extLst>
                  <a:ext uri="{FF2B5EF4-FFF2-40B4-BE49-F238E27FC236}">
                    <a16:creationId xmlns:a16="http://schemas.microsoft.com/office/drawing/2014/main" id="{70A02B5A-8AFD-47B7-8A59-495CE601F937}"/>
                  </a:ext>
                </a:extLst>
              </p:cNvPr>
              <p:cNvPicPr/>
              <p:nvPr/>
            </p:nvPicPr>
            <p:blipFill>
              <a:blip r:embed="rId4"/>
              <a:stretch>
                <a:fillRect/>
              </a:stretch>
            </p:blipFill>
            <p:spPr>
              <a:xfrm>
                <a:off x="1367280" y="1668240"/>
                <a:ext cx="7740360" cy="4416480"/>
              </a:xfrm>
              <a:prstGeom prst="rect">
                <a:avLst/>
              </a:prstGeom>
            </p:spPr>
          </p:pic>
        </mc:Fallback>
      </mc:AlternateContent>
    </p:spTree>
    <p:extLst>
      <p:ext uri="{BB962C8B-B14F-4D97-AF65-F5344CB8AC3E}">
        <p14:creationId xmlns:p14="http://schemas.microsoft.com/office/powerpoint/2010/main" val="16396489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169</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174</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175</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176</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combinational logic, clock buffers, and most parts of the registers are </a:t>
            </a:r>
            <a:r>
              <a:rPr lang="en-US"/>
              <a:t>powered DOWN.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184</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194</a:t>
            </a:fld>
            <a:endParaRPr lang="en-US" sz="900">
              <a:latin typeface="Arial"/>
              <a:cs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195</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DD14EF5-D9B3-4566-9734-96CE88EE6E98}"/>
                  </a:ext>
                </a:extLst>
              </p14:cNvPr>
              <p14:cNvContentPartPr/>
              <p14:nvPr/>
            </p14:nvContentPartPr>
            <p14:xfrm>
              <a:off x="5569200" y="3204360"/>
              <a:ext cx="3030120" cy="3547800"/>
            </p14:xfrm>
          </p:contentPart>
        </mc:Choice>
        <mc:Fallback xmlns="">
          <p:pic>
            <p:nvPicPr>
              <p:cNvPr id="11" name="Ink 10">
                <a:extLst>
                  <a:ext uri="{FF2B5EF4-FFF2-40B4-BE49-F238E27FC236}">
                    <a16:creationId xmlns:a16="http://schemas.microsoft.com/office/drawing/2014/main" id="{1DD14EF5-D9B3-4566-9734-96CE88EE6E98}"/>
                  </a:ext>
                </a:extLst>
              </p:cNvPr>
              <p:cNvPicPr/>
              <p:nvPr/>
            </p:nvPicPr>
            <p:blipFill>
              <a:blip r:embed="rId5"/>
              <a:stretch>
                <a:fillRect/>
              </a:stretch>
            </p:blipFill>
            <p:spPr>
              <a:xfrm>
                <a:off x="5559840" y="3195000"/>
                <a:ext cx="3048840" cy="356652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8E28-4C92-45FA-A0B8-6AB0D16D9BE9}"/>
              </a:ext>
            </a:extLst>
          </p:cNvPr>
          <p:cNvSpPr>
            <a:spLocks noGrp="1"/>
          </p:cNvSpPr>
          <p:nvPr>
            <p:ph type="title"/>
          </p:nvPr>
        </p:nvSpPr>
        <p:spPr>
          <a:xfrm>
            <a:off x="1057146" y="321867"/>
            <a:ext cx="8579104" cy="556623"/>
          </a:xfrm>
        </p:spPr>
        <p:txBody>
          <a:bodyPr/>
          <a:lstStyle/>
          <a:p>
            <a:r>
              <a:rPr lang="en-US" dirty="0"/>
              <a:t>Managing the ISR</a:t>
            </a:r>
          </a:p>
        </p:txBody>
      </p:sp>
      <p:sp>
        <p:nvSpPr>
          <p:cNvPr id="3" name="Text Placeholder 2">
            <a:extLst>
              <a:ext uri="{FF2B5EF4-FFF2-40B4-BE49-F238E27FC236}">
                <a16:creationId xmlns:a16="http://schemas.microsoft.com/office/drawing/2014/main" id="{1976AF54-55D1-416C-B6AC-1970A0223718}"/>
              </a:ext>
            </a:extLst>
          </p:cNvPr>
          <p:cNvSpPr>
            <a:spLocks noGrp="1"/>
          </p:cNvSpPr>
          <p:nvPr>
            <p:ph type="body" idx="1"/>
          </p:nvPr>
        </p:nvSpPr>
        <p:spPr>
          <a:xfrm>
            <a:off x="867629" y="1185962"/>
            <a:ext cx="8958139" cy="1667375"/>
          </a:xfrm>
        </p:spPr>
        <p:txBody>
          <a:bodyPr/>
          <a:lstStyle/>
          <a:p>
            <a:r>
              <a:rPr lang="en-US" dirty="0"/>
              <a:t>The code inside an ISR is generally kept as short as possible, in order to minimize the amount of time spent in the interrupt.</a:t>
            </a:r>
          </a:p>
          <a:p>
            <a:r>
              <a:rPr lang="en-US" dirty="0"/>
              <a:t>This is important for a few reasons:</a:t>
            </a:r>
          </a:p>
          <a:p>
            <a:pPr lvl="1"/>
            <a:r>
              <a:rPr lang="en-US" dirty="0"/>
              <a:t>If the interrupt occurs very often and the ISR contains a lot of instructions, there is a chance that the ISR won't return before being called again. </a:t>
            </a:r>
          </a:p>
          <a:p>
            <a:pPr lvl="1"/>
            <a:r>
              <a:rPr lang="en-US" dirty="0"/>
              <a:t>For communication peripherals such as UART or SPI, this will mean dropped data (which obviously isn't desirable). </a:t>
            </a:r>
          </a:p>
          <a:p>
            <a:pPr lvl="1"/>
            <a:r>
              <a:rPr lang="en-US" dirty="0"/>
              <a:t>Another reason to keep the code short is because other interrupts also need to be serviced.</a:t>
            </a:r>
          </a:p>
          <a:p>
            <a:pPr lvl="1"/>
            <a:r>
              <a:rPr lang="en-US" b="1" i="1" dirty="0">
                <a:solidFill>
                  <a:srgbClr val="FF0000"/>
                </a:solidFill>
              </a:rPr>
              <a:t>One way of achieving minimal instructions and responsibility in the ISR is to do the smallest amount of work possible inside the ISR and then set a flag that is checked by code running in the super loop.</a:t>
            </a:r>
          </a:p>
        </p:txBody>
      </p:sp>
      <p:sp>
        <p:nvSpPr>
          <p:cNvPr id="4" name="Slide Number Placeholder 3">
            <a:extLst>
              <a:ext uri="{FF2B5EF4-FFF2-40B4-BE49-F238E27FC236}">
                <a16:creationId xmlns:a16="http://schemas.microsoft.com/office/drawing/2014/main" id="{27056461-68B3-460D-8110-CFF18ECE7CF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Tree>
    <p:extLst>
      <p:ext uri="{BB962C8B-B14F-4D97-AF65-F5344CB8AC3E}">
        <p14:creationId xmlns:p14="http://schemas.microsoft.com/office/powerpoint/2010/main" val="3682264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864-24B9-4031-9F34-1F364DEA4203}"/>
              </a:ext>
            </a:extLst>
          </p:cNvPr>
          <p:cNvSpPr>
            <a:spLocks noGrp="1"/>
          </p:cNvSpPr>
          <p:nvPr>
            <p:ph type="title"/>
          </p:nvPr>
        </p:nvSpPr>
        <p:spPr/>
        <p:txBody>
          <a:bodyPr/>
          <a:lstStyle/>
          <a:p>
            <a:r>
              <a:rPr lang="en-US" dirty="0"/>
              <a:t>Direct Memory Access Systems</a:t>
            </a:r>
          </a:p>
        </p:txBody>
      </p:sp>
      <p:sp>
        <p:nvSpPr>
          <p:cNvPr id="4" name="Slide Number Placeholder 3">
            <a:extLst>
              <a:ext uri="{FF2B5EF4-FFF2-40B4-BE49-F238E27FC236}">
                <a16:creationId xmlns:a16="http://schemas.microsoft.com/office/drawing/2014/main" id="{026D7370-E5DC-46C8-A4E6-ACA679B7C99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pic>
        <p:nvPicPr>
          <p:cNvPr id="6" name="Picture 5">
            <a:extLst>
              <a:ext uri="{FF2B5EF4-FFF2-40B4-BE49-F238E27FC236}">
                <a16:creationId xmlns:a16="http://schemas.microsoft.com/office/drawing/2014/main" id="{AB21FDC2-5FDB-420F-98BE-41931EE12F19}"/>
              </a:ext>
            </a:extLst>
          </p:cNvPr>
          <p:cNvPicPr>
            <a:picLocks noChangeAspect="1"/>
          </p:cNvPicPr>
          <p:nvPr/>
        </p:nvPicPr>
        <p:blipFill>
          <a:blip r:embed="rId2"/>
          <a:stretch>
            <a:fillRect/>
          </a:stretch>
        </p:blipFill>
        <p:spPr>
          <a:xfrm>
            <a:off x="2610396" y="1291723"/>
            <a:ext cx="5184576" cy="5265586"/>
          </a:xfrm>
          <a:prstGeom prst="rect">
            <a:avLst/>
          </a:prstGeom>
        </p:spPr>
      </p:pic>
    </p:spTree>
    <p:extLst>
      <p:ext uri="{BB962C8B-B14F-4D97-AF65-F5344CB8AC3E}">
        <p14:creationId xmlns:p14="http://schemas.microsoft.com/office/powerpoint/2010/main" val="2050323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7700-805C-44AE-B310-03512D66C0D8}"/>
              </a:ext>
            </a:extLst>
          </p:cNvPr>
          <p:cNvSpPr>
            <a:spLocks noGrp="1"/>
          </p:cNvSpPr>
          <p:nvPr>
            <p:ph type="title"/>
          </p:nvPr>
        </p:nvSpPr>
        <p:spPr/>
        <p:txBody>
          <a:bodyPr/>
          <a:lstStyle/>
          <a:p>
            <a:r>
              <a:rPr lang="en-US" dirty="0"/>
              <a:t>DMA Transfer Use Case</a:t>
            </a:r>
          </a:p>
        </p:txBody>
      </p:sp>
      <p:sp>
        <p:nvSpPr>
          <p:cNvPr id="3" name="Text Placeholder 2">
            <a:extLst>
              <a:ext uri="{FF2B5EF4-FFF2-40B4-BE49-F238E27FC236}">
                <a16:creationId xmlns:a16="http://schemas.microsoft.com/office/drawing/2014/main" id="{0E74487B-97C0-4FB1-A4D9-0E5F532972A9}"/>
              </a:ext>
            </a:extLst>
          </p:cNvPr>
          <p:cNvSpPr>
            <a:spLocks noGrp="1"/>
          </p:cNvSpPr>
          <p:nvPr>
            <p:ph type="body" idx="1"/>
          </p:nvPr>
        </p:nvSpPr>
        <p:spPr>
          <a:xfrm>
            <a:off x="703551" y="1257970"/>
            <a:ext cx="8958139" cy="1667375"/>
          </a:xfrm>
        </p:spPr>
        <p:txBody>
          <a:bodyPr/>
          <a:lstStyle/>
          <a:p>
            <a:r>
              <a:rPr lang="en-US" sz="2200" b="1" dirty="0"/>
              <a:t>In the case of receiving a stream of bytes from a UART without DMA, information from the UART will move into the UART registers, be read by the CPU, and then pushed out to RAM for storage:</a:t>
            </a:r>
          </a:p>
          <a:p>
            <a:pPr marL="0" indent="0">
              <a:buNone/>
            </a:pPr>
            <a:r>
              <a:rPr lang="en-US" sz="2200" dirty="0"/>
              <a:t>1. The CPU must detect when an individual byte (or word) has been received, either by polling the UART register flags, or by setting up an interrupt service routine that will be fired when a byte is ready.</a:t>
            </a:r>
          </a:p>
          <a:p>
            <a:pPr marL="0" indent="0">
              <a:buNone/>
            </a:pPr>
            <a:r>
              <a:rPr lang="en-US" sz="2200" dirty="0"/>
              <a:t>2. After the byte is transferred from the UART, the CPU can then place it into RAM for further processing.</a:t>
            </a:r>
          </a:p>
          <a:p>
            <a:pPr marL="0" indent="0">
              <a:buNone/>
            </a:pPr>
            <a:r>
              <a:rPr lang="en-US" sz="2200" dirty="0"/>
              <a:t>3. Steps 1 and 2 are repeated until the entire message is received.</a:t>
            </a:r>
          </a:p>
          <a:p>
            <a:r>
              <a:rPr lang="en-US" sz="2200" b="1" dirty="0"/>
              <a:t>When DMA is used in the same scenario, the following happens:</a:t>
            </a:r>
          </a:p>
          <a:p>
            <a:pPr marL="0" indent="0">
              <a:buNone/>
            </a:pPr>
            <a:r>
              <a:rPr lang="en-US" sz="2200" dirty="0"/>
              <a:t>1. The CPU configures the DMA controller and peripheral for the transfer.</a:t>
            </a:r>
          </a:p>
          <a:p>
            <a:pPr marL="0" indent="0">
              <a:buNone/>
            </a:pPr>
            <a:r>
              <a:rPr lang="en-US" sz="2200" dirty="0"/>
              <a:t>2. The DMA controller takes care of ALL transfers between the UART peripheral and RAM. This requires no intervention from the CPU.</a:t>
            </a:r>
          </a:p>
          <a:p>
            <a:pPr marL="0" indent="0">
              <a:buNone/>
            </a:pPr>
            <a:r>
              <a:rPr lang="en-US" sz="2200" dirty="0"/>
              <a:t>3. The CPU will be notified when the entire transfer is complete, and it can go directly to processing the entire byte stream.</a:t>
            </a:r>
          </a:p>
        </p:txBody>
      </p:sp>
      <p:sp>
        <p:nvSpPr>
          <p:cNvPr id="4" name="Slide Number Placeholder 3">
            <a:extLst>
              <a:ext uri="{FF2B5EF4-FFF2-40B4-BE49-F238E27FC236}">
                <a16:creationId xmlns:a16="http://schemas.microsoft.com/office/drawing/2014/main" id="{9559DB36-559B-42C7-B048-7AA4EC38DF1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68707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A792-065E-48A1-8471-81D383462ACD}"/>
              </a:ext>
            </a:extLst>
          </p:cNvPr>
          <p:cNvSpPr>
            <a:spLocks noGrp="1"/>
          </p:cNvSpPr>
          <p:nvPr>
            <p:ph type="title"/>
          </p:nvPr>
        </p:nvSpPr>
        <p:spPr/>
        <p:txBody>
          <a:bodyPr/>
          <a:lstStyle/>
          <a:p>
            <a:r>
              <a:rPr lang="en-US" dirty="0"/>
              <a:t>Need for an RTOS..!!</a:t>
            </a:r>
          </a:p>
        </p:txBody>
      </p:sp>
      <p:sp>
        <p:nvSpPr>
          <p:cNvPr id="3" name="Text Placeholder 2">
            <a:extLst>
              <a:ext uri="{FF2B5EF4-FFF2-40B4-BE49-F238E27FC236}">
                <a16:creationId xmlns:a16="http://schemas.microsoft.com/office/drawing/2014/main" id="{F00CF24C-971D-4921-86A7-75601A7E62ED}"/>
              </a:ext>
            </a:extLst>
          </p:cNvPr>
          <p:cNvSpPr>
            <a:spLocks noGrp="1"/>
          </p:cNvSpPr>
          <p:nvPr>
            <p:ph type="body" idx="1"/>
          </p:nvPr>
        </p:nvSpPr>
        <p:spPr>
          <a:xfrm>
            <a:off x="450157" y="1257970"/>
            <a:ext cx="9375612" cy="1667375"/>
          </a:xfrm>
        </p:spPr>
        <p:txBody>
          <a:bodyPr/>
          <a:lstStyle/>
          <a:p>
            <a:r>
              <a:rPr lang="en-US" sz="2400" dirty="0"/>
              <a:t>If the system is dealing with a limited number of responsibilities and none of them are especially complicated or time-consuming, then there may be </a:t>
            </a:r>
            <a:r>
              <a:rPr lang="en-US" sz="2400" b="1" i="1" dirty="0">
                <a:solidFill>
                  <a:srgbClr val="FF0000"/>
                </a:solidFill>
              </a:rPr>
              <a:t>no need for anything more sophisticated than a super loop.</a:t>
            </a:r>
          </a:p>
          <a:p>
            <a:r>
              <a:rPr lang="en-US" sz="2400" dirty="0"/>
              <a:t>If the system is also responsible for generating a User Interface (UI), running complex time-consuming algorithms, or dealing with complex communication stacks, it is very likely that these tasks will take a non-trivial amount of time.</a:t>
            </a:r>
          </a:p>
          <a:p>
            <a:r>
              <a:rPr lang="en-US" sz="2400" b="1" i="1" dirty="0">
                <a:solidFill>
                  <a:schemeClr val="tx2"/>
                </a:solidFill>
              </a:rPr>
              <a:t>These are the types of systems where an RTOS is needed</a:t>
            </a:r>
            <a:r>
              <a:rPr lang="en-US" sz="2400" dirty="0"/>
              <a:t>. Guaranteeing that the most time critical tasks are always running when necessary and scheduling lower priority tasks to run whenever spare time is available is a strong point of preemptive schedulers. In this type of setup, the critical sensor readings could be pushed into their own task and assigned a high priority – effectively interrupting anything else in the system (except ISRs) when it was time to deal with the sensor. That complex communication stack could be assigned a lower priority than the critical sensor.</a:t>
            </a:r>
          </a:p>
          <a:p>
            <a:endParaRPr lang="en-US" sz="2400" dirty="0"/>
          </a:p>
        </p:txBody>
      </p:sp>
      <p:sp>
        <p:nvSpPr>
          <p:cNvPr id="4" name="Slide Number Placeholder 3">
            <a:extLst>
              <a:ext uri="{FF2B5EF4-FFF2-40B4-BE49-F238E27FC236}">
                <a16:creationId xmlns:a16="http://schemas.microsoft.com/office/drawing/2014/main" id="{11CF1722-A4CC-4472-9729-A88D65EBBFC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spTree>
    <p:extLst>
      <p:ext uri="{BB962C8B-B14F-4D97-AF65-F5344CB8AC3E}">
        <p14:creationId xmlns:p14="http://schemas.microsoft.com/office/powerpoint/2010/main" val="4089718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3042-2EE9-4715-9D65-687DC3209C37}"/>
              </a:ext>
            </a:extLst>
          </p:cNvPr>
          <p:cNvSpPr>
            <a:spLocks noGrp="1"/>
          </p:cNvSpPr>
          <p:nvPr>
            <p:ph type="title"/>
          </p:nvPr>
        </p:nvSpPr>
        <p:spPr>
          <a:xfrm>
            <a:off x="1057148" y="299376"/>
            <a:ext cx="8579104" cy="556623"/>
          </a:xfrm>
        </p:spPr>
        <p:txBody>
          <a:bodyPr/>
          <a:lstStyle/>
          <a:p>
            <a:r>
              <a:rPr lang="en-US" dirty="0"/>
              <a:t>RTOS vs Superloop</a:t>
            </a:r>
          </a:p>
        </p:txBody>
      </p:sp>
      <p:sp>
        <p:nvSpPr>
          <p:cNvPr id="4" name="Slide Number Placeholder 3">
            <a:extLst>
              <a:ext uri="{FF2B5EF4-FFF2-40B4-BE49-F238E27FC236}">
                <a16:creationId xmlns:a16="http://schemas.microsoft.com/office/drawing/2014/main" id="{B3E2EBC4-E630-4988-9850-8F7BD714D8C0}"/>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a:extLst>
              <a:ext uri="{FF2B5EF4-FFF2-40B4-BE49-F238E27FC236}">
                <a16:creationId xmlns:a16="http://schemas.microsoft.com/office/drawing/2014/main" id="{EA010FC4-C31B-453D-9A0E-AB6DA09A7A09}"/>
              </a:ext>
            </a:extLst>
          </p:cNvPr>
          <p:cNvPicPr>
            <a:picLocks noChangeAspect="1"/>
          </p:cNvPicPr>
          <p:nvPr/>
        </p:nvPicPr>
        <p:blipFill>
          <a:blip r:embed="rId2">
            <a:lum bright="-20000" contrast="40000"/>
          </a:blip>
          <a:stretch>
            <a:fillRect/>
          </a:stretch>
        </p:blipFill>
        <p:spPr>
          <a:xfrm>
            <a:off x="1057148" y="969938"/>
            <a:ext cx="8898064" cy="5688632"/>
          </a:xfrm>
          <a:prstGeom prst="rect">
            <a:avLst/>
          </a:prstGeom>
        </p:spPr>
      </p:pic>
    </p:spTree>
    <p:extLst>
      <p:ext uri="{BB962C8B-B14F-4D97-AF65-F5344CB8AC3E}">
        <p14:creationId xmlns:p14="http://schemas.microsoft.com/office/powerpoint/2010/main" val="2838348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a:t>
            </a:r>
            <a:r>
              <a:rPr lang="en-US"/>
              <a:t>devices  </a:t>
            </a:r>
            <a:r>
              <a:rPr lang="en-US" dirty="0"/>
              <a:t>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R0+R1</a:t>
            </a:r>
          </a:p>
          <a:p>
            <a:pPr marL="0" indent="0">
              <a:buNone/>
            </a:pPr>
            <a:r>
              <a:rPr lang="en-US" dirty="0"/>
              <a:t>Assembly Instruction : ADD R0,R0,R1</a:t>
            </a:r>
          </a:p>
          <a:p>
            <a:pPr marL="0" indent="0">
              <a:buNone/>
            </a:pPr>
            <a:r>
              <a:rPr lang="en-US" dirty="0"/>
              <a:t>Inline </a:t>
            </a:r>
            <a:r>
              <a:rPr lang="en-US" dirty="0" err="1"/>
              <a:t>asm</a:t>
            </a:r>
            <a:r>
              <a:rPr lang="en-US" dirty="0"/>
              <a:t>. Statement : __</a:t>
            </a:r>
            <a:r>
              <a:rPr lang="en-US" dirty="0" err="1"/>
              <a:t>asm</a:t>
            </a:r>
            <a:r>
              <a:rPr lang="en-US" dirty="0"/>
              <a:t> volatile(“ADD R0</a:t>
            </a:r>
            <a:r>
              <a:rPr lang="en-US"/>
              <a:t>,R0,R1”) </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R0,[R3]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R0,[R3]\n\t”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R0,[R3]”);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xmlns="">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xmlns="">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6F3CCB-C15F-436C-A0EF-D050D7100CC2}"/>
                  </a:ext>
                </a:extLst>
              </p14:cNvPr>
              <p14:cNvContentPartPr/>
              <p14:nvPr/>
            </p14:nvContentPartPr>
            <p14:xfrm>
              <a:off x="315000" y="2262600"/>
              <a:ext cx="9829080" cy="4494960"/>
            </p14:xfrm>
          </p:contentPart>
        </mc:Choice>
        <mc:Fallback xmlns="">
          <p:pic>
            <p:nvPicPr>
              <p:cNvPr id="5" name="Ink 4">
                <a:extLst>
                  <a:ext uri="{FF2B5EF4-FFF2-40B4-BE49-F238E27FC236}">
                    <a16:creationId xmlns:a16="http://schemas.microsoft.com/office/drawing/2014/main" id="{B06F3CCB-C15F-436C-A0EF-D050D7100CC2}"/>
                  </a:ext>
                </a:extLst>
              </p:cNvPr>
              <p:cNvPicPr/>
              <p:nvPr/>
            </p:nvPicPr>
            <p:blipFill>
              <a:blip r:embed="rId4"/>
              <a:stretch>
                <a:fillRect/>
              </a:stretch>
            </p:blipFill>
            <p:spPr>
              <a:xfrm>
                <a:off x="305640" y="2253240"/>
                <a:ext cx="9847800" cy="4513680"/>
              </a:xfrm>
              <a:prstGeom prst="rect">
                <a:avLst/>
              </a:prstGeom>
            </p:spPr>
          </p:pic>
        </mc:Fallback>
      </mc:AlternateContent>
    </p:spTree>
    <p:extLst>
      <p:ext uri="{BB962C8B-B14F-4D97-AF65-F5344CB8AC3E}">
        <p14:creationId xmlns:p14="http://schemas.microsoft.com/office/powerpoint/2010/main" val="8768826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wUzzYZDrQrCHKPfejBusKNvQLcln0aiewszm1omL74>xXOERgJrn4wgiPpGYa05bg==</nXeGKudETKPeaCNGFh5iwUzzYZDrQrCHKPfejBusKNvQLcln0aiewszm1omL74>
</file>

<file path=customXml/item10.xml><?xml version="1.0" encoding="utf-8"?>
<nXeGKudETKPeaCNGFh5ix5fP7fSWtl37NIroXmZN38TajkfZeW3Vf6bvmNn8>me4Bbzq1QpjzA8icQxS/ar8OZ6b9gpLUYCajI/SkDoGneDz1JEA5TS6M663QStFR</nXeGKudETKPeaCNGFh5ix5fP7fSWtl37NIroXmZN38TajkfZeW3Vf6bvmNn8>
</file>

<file path=customXml/item11.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12.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13.xml><?xml version="1.0" encoding="utf-8"?>
<NovaPath_docClassID>1010</NovaPath_docClassID>
</file>

<file path=customXml/item14.xml><?xml version="1.0" encoding="utf-8"?>
<nXeGKudETKPeaCNGFh5iTSI5UodjD94nh7U7VklxY>CCe6+TSA60eEAKZbn+ftzloTvsIel7UtNwzlaRyNVsaB4tcoTtPRmQXCS5/Jgl6TGYJOACYpSmG+1lUwsxHlzw==</nXeGKudETKPeaCNGFh5iTSI5UodjD94nh7U7VklxY>
</file>

<file path=customXml/item15.xml><?xml version="1.0" encoding="utf-8"?>
<NovaPath_versionInfo>5.0.3.12870</NovaPath_versionInfo>
</file>

<file path=customXml/item16.xml><?xml version="1.0" encoding="utf-8"?>
<nXeGKudETKPeaCNGFh5i5JKJLOqxkMZWB6LsYfMaI9RtbpE1WkCpXazESWus5B>mRMsRisuKZeaGXnyP8nImuNyzd3tAdKbBKfVeQjJk8UgTT9xys6BBMYcLl6CbeIG1Fv5Dp/BHEon5cxOfNtVHw==</nXeGKudETKPeaCNGFh5i5JKJLOqxkMZWB6LsYfMaI9RtbpE1WkCpXazESWus5B>
</file>

<file path=customXml/item17.xml><?xml version="1.0" encoding="utf-8"?>
<NovaPath_docClass>Public</NovaPath_docClass>
</file>

<file path=customXml/item18.xml><?xml version="1.0" encoding="utf-8"?>
<nXeGKudETKPeaCNGFh5ix5fP7fSWtl37NIroXmZyHIynb9qBde2n67FOJFV2>eDRB324l0Mn4dbbVFF/GnQ==</nXeGKudETKPeaCNGFh5ix5fP7fSWtl37NIroXmZyHIynb9qBde2n67FOJFV2>
</file>

<file path=customXml/item19.xml><?xml version="1.0" encoding="utf-8"?>
<NovaPath_severityLevel>0</NovaPath_severityLevel>
</file>

<file path=customXml/item2.xml><?xml version="1.0" encoding="utf-8"?>
<NovaPath_docOwner>Z665059</NovaPath_docOwner>
</file>

<file path=customXml/item20.xml><?xml version="1.0" encoding="utf-8"?>
<nXeGKudETKPeaCNGFh5iyLk1gcWWJqTgFQk8wGFUmjFC0m6hdwbr2zDsrBNVqK>ZlVJfRBpz5lbyGnSv/Z+QA==</nXeGKudETKPeaCNGFh5iyLk1gcWWJqTgFQk8wGFUmjFC0m6hdwbr2zDsrBNVqK>
</file>

<file path=customXml/item21.xml><?xml version="1.0" encoding="utf-8"?>
<NovaPath_docIDOld>S2KG78YAI5MVSHADMPYGQ47SD3</NovaPath_docIDOld>
</file>

<file path=customXml/item22.xml><?xml version="1.0" encoding="utf-8"?>
<NovaPath_tenantID>8BC9BD9B-31E2-4E97-ABE0-B03814292429</NovaPath_tenantID>
</file>

<file path=customXml/item23.xml><?xml version="1.0" encoding="utf-8"?>
<nXeGKudETKPeaCNGFh5ix5fP7fSWtl37NIroXmYBQsS1cecqKZfGozr8W9iy>lRNKEdCWJXNAkniveh3+yQ==</nXeGKudETKPeaCNGFh5ix5fP7fSWtl37NIroXmYBQsS1cecqKZfGozr8W9iy>
</file>

<file path=customXml/item24.xml><?xml version="1.0" encoding="utf-8"?>
<NovaPath_baseApplication>Microsoft PowerPoint</NovaPath_baseApplication>
</file>

<file path=customXml/item25.xml><?xml version="1.0" encoding="utf-8"?>
<nXeGKudETKPeaCNGFh5i7KB6PCgefevITs3IW5zvHkDTq2cPPZVDzitehfVaR>xXOERgJrn4wgiPpGYa05bg==</nXeGKudETKPeaCNGFh5i7KB6PCgefevITs3IW5zvHkDTq2cPPZVDzitehfVaR>
</file>

<file path=customXml/item26.xml><?xml version="1.0" encoding="utf-8"?>
<nXeGKudETKPeaCNGFh5i7cKyawAjgyQn9gyiebCxx1jD9eHXSWW9Lib2F1j9>fA1qgb7790upUrxYUxfdzcBesH0ECkOSNOlUUDKovnZydxs1B3/y2Mtc+cOTZCDuM97Up7pa4yefxX7S5b3ekg==</nXeGKudETKPeaCNGFh5i7cKyawAjgyQn9gyiebCxx1jD9eHXSWW9Lib2F1j9>
</file>

<file path=customXml/item27.xml><?xml version="1.0" encoding="utf-8"?>
<NovaPath_DocumentType>0</NovaPath_DocumentType>
</file>

<file path=customXml/item28.xml><?xml version="1.0" encoding="utf-8"?>
<NovaPath_docID>Z9BDDSA4WOL3A5LGY36HD99URK</NovaPath_docID>
</file>

<file path=customXml/item3.xml><?xml version="1.0" encoding="utf-8"?>
<nXeGKudETKPeaCNGFh5i2aVdoOsLYjULCdH7T707tDyRRmguot4fEcJ2iD6f9>FpGM3f2hcFY+SsLGgsEJmw==</nXeGKudETKPeaCNGFh5i2aVdoOsLYjULCdH7T707tDyRRmguot4fEcJ2iD6f9>
</file>

<file path=customXml/item4.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5.xml><?xml version="1.0" encoding="utf-8"?>
<NovaPath_docClassDate>03/14/2020 11:43:07</NovaPath_docClassDate>
</file>

<file path=customXml/item6.xml><?xml version="1.0" encoding="utf-8"?>
<NovaPath_docAuthor>jbungo</NovaPath_docAuthor>
</file>

<file path=customXml/item7.xml><?xml version="1.0" encoding="utf-8"?>
<NovaPath_docName>CortexM3_Uni_Intro_Updated.pptx</NovaPath_docName>
</file>

<file path=customXml/item8.xml><?xml version="1.0" encoding="utf-8"?>
<nXeGKudETKPeaCNGFh5i8sltj09I1nJ8AlBUytNZ1Ehih9jnZMZtoeNI9UMZ5>hQOrgaZel9Xce9iivZRnVtPKMmclybzjQee+t57u6m4=</nXeGKudETKPeaCNGFh5i8sltj09I1nJ8AlBUytNZ1Ehih9jnZMZtoeNI9UMZ5>
</file>

<file path=customXml/item9.xml><?xml version="1.0" encoding="utf-8"?>
<NovaPath_docPath>C:\Users\z665059\Downloads\CortexM3_Uni_Intro_Updated.pptx</NovaPath_docPath>
</file>

<file path=customXml/itemProps1.xml><?xml version="1.0" encoding="utf-8"?>
<ds:datastoreItem xmlns:ds="http://schemas.openxmlformats.org/officeDocument/2006/customXml" ds:itemID="{578B27B0-7BD2-454C-8FD7-E69DE8F45936}">
  <ds:schemaRefs/>
</ds:datastoreItem>
</file>

<file path=customXml/itemProps10.xml><?xml version="1.0" encoding="utf-8"?>
<ds:datastoreItem xmlns:ds="http://schemas.openxmlformats.org/officeDocument/2006/customXml" ds:itemID="{DBE2BC41-29CD-4D7A-9921-6A7C9666BF2C}">
  <ds:schemaRefs/>
</ds:datastoreItem>
</file>

<file path=customXml/itemProps11.xml><?xml version="1.0" encoding="utf-8"?>
<ds:datastoreItem xmlns:ds="http://schemas.openxmlformats.org/officeDocument/2006/customXml" ds:itemID="{E4F99327-AF40-4131-A038-6D1598C52D4B}">
  <ds:schemaRefs/>
</ds:datastoreItem>
</file>

<file path=customXml/itemProps12.xml><?xml version="1.0" encoding="utf-8"?>
<ds:datastoreItem xmlns:ds="http://schemas.openxmlformats.org/officeDocument/2006/customXml" ds:itemID="{C71D71CE-633D-4231-A131-7BA04B2C1DDA}">
  <ds:schemaRefs/>
</ds:datastoreItem>
</file>

<file path=customXml/itemProps13.xml><?xml version="1.0" encoding="utf-8"?>
<ds:datastoreItem xmlns:ds="http://schemas.openxmlformats.org/officeDocument/2006/customXml" ds:itemID="{0DF81B8B-632C-4468-A0A1-CB1CAB392140}">
  <ds:schemaRefs/>
</ds:datastoreItem>
</file>

<file path=customXml/itemProps14.xml><?xml version="1.0" encoding="utf-8"?>
<ds:datastoreItem xmlns:ds="http://schemas.openxmlformats.org/officeDocument/2006/customXml" ds:itemID="{737888A8-A354-4763-9ACA-F6D64C2CA625}">
  <ds:schemaRefs/>
</ds:datastoreItem>
</file>

<file path=customXml/itemProps15.xml><?xml version="1.0" encoding="utf-8"?>
<ds:datastoreItem xmlns:ds="http://schemas.openxmlformats.org/officeDocument/2006/customXml" ds:itemID="{AAD1223F-428C-426F-A81E-29244CB28265}">
  <ds:schemaRefs/>
</ds:datastoreItem>
</file>

<file path=customXml/itemProps16.xml><?xml version="1.0" encoding="utf-8"?>
<ds:datastoreItem xmlns:ds="http://schemas.openxmlformats.org/officeDocument/2006/customXml" ds:itemID="{A19FEB4A-0111-417A-B72B-1E2CE221A9FA}">
  <ds:schemaRefs/>
</ds:datastoreItem>
</file>

<file path=customXml/itemProps17.xml><?xml version="1.0" encoding="utf-8"?>
<ds:datastoreItem xmlns:ds="http://schemas.openxmlformats.org/officeDocument/2006/customXml" ds:itemID="{A8CB9BFD-0F9A-4E35-AE79-5FBC552678D0}">
  <ds:schemaRefs/>
</ds:datastoreItem>
</file>

<file path=customXml/itemProps18.xml><?xml version="1.0" encoding="utf-8"?>
<ds:datastoreItem xmlns:ds="http://schemas.openxmlformats.org/officeDocument/2006/customXml" ds:itemID="{314FB42E-5D40-4939-A1D9-83160659341B}">
  <ds:schemaRefs/>
</ds:datastoreItem>
</file>

<file path=customXml/itemProps19.xml><?xml version="1.0" encoding="utf-8"?>
<ds:datastoreItem xmlns:ds="http://schemas.openxmlformats.org/officeDocument/2006/customXml" ds:itemID="{FF01EC79-A66E-4333-AC72-473DC1417823}">
  <ds:schemaRefs/>
</ds:datastoreItem>
</file>

<file path=customXml/itemProps2.xml><?xml version="1.0" encoding="utf-8"?>
<ds:datastoreItem xmlns:ds="http://schemas.openxmlformats.org/officeDocument/2006/customXml" ds:itemID="{3ABA2718-B32C-435C-A322-5B48A0A0F011}">
  <ds:schemaRefs/>
</ds:datastoreItem>
</file>

<file path=customXml/itemProps20.xml><?xml version="1.0" encoding="utf-8"?>
<ds:datastoreItem xmlns:ds="http://schemas.openxmlformats.org/officeDocument/2006/customXml" ds:itemID="{04A04AE8-67A9-4D86-BAFC-7DE2FE9637D5}">
  <ds:schemaRefs/>
</ds:datastoreItem>
</file>

<file path=customXml/itemProps21.xml><?xml version="1.0" encoding="utf-8"?>
<ds:datastoreItem xmlns:ds="http://schemas.openxmlformats.org/officeDocument/2006/customXml" ds:itemID="{2AC53F3E-BE7E-4042-9931-1A967EF68A3F}">
  <ds:schemaRefs/>
</ds:datastoreItem>
</file>

<file path=customXml/itemProps22.xml><?xml version="1.0" encoding="utf-8"?>
<ds:datastoreItem xmlns:ds="http://schemas.openxmlformats.org/officeDocument/2006/customXml" ds:itemID="{13CF6DDE-095E-4FF4-9692-2DFD515C330B}">
  <ds:schemaRefs/>
</ds:datastoreItem>
</file>

<file path=customXml/itemProps23.xml><?xml version="1.0" encoding="utf-8"?>
<ds:datastoreItem xmlns:ds="http://schemas.openxmlformats.org/officeDocument/2006/customXml" ds:itemID="{45FB68C7-2467-44FE-8E89-40073F987446}">
  <ds:schemaRefs/>
</ds:datastoreItem>
</file>

<file path=customXml/itemProps24.xml><?xml version="1.0" encoding="utf-8"?>
<ds:datastoreItem xmlns:ds="http://schemas.openxmlformats.org/officeDocument/2006/customXml" ds:itemID="{7A3E5D55-4F07-46D1-89F1-2E2F4EAF4F3B}">
  <ds:schemaRefs/>
</ds:datastoreItem>
</file>

<file path=customXml/itemProps25.xml><?xml version="1.0" encoding="utf-8"?>
<ds:datastoreItem xmlns:ds="http://schemas.openxmlformats.org/officeDocument/2006/customXml" ds:itemID="{11D4BF81-C159-4F29-97B7-784ACDEAC98F}">
  <ds:schemaRefs/>
</ds:datastoreItem>
</file>

<file path=customXml/itemProps26.xml><?xml version="1.0" encoding="utf-8"?>
<ds:datastoreItem xmlns:ds="http://schemas.openxmlformats.org/officeDocument/2006/customXml" ds:itemID="{65A407A9-F9D7-4681-AF0E-A2E9F388046E}">
  <ds:schemaRefs/>
</ds:datastoreItem>
</file>

<file path=customXml/itemProps27.xml><?xml version="1.0" encoding="utf-8"?>
<ds:datastoreItem xmlns:ds="http://schemas.openxmlformats.org/officeDocument/2006/customXml" ds:itemID="{CA9C50ED-68C1-4F75-BC12-E6D4C73E448F}">
  <ds:schemaRefs/>
</ds:datastoreItem>
</file>

<file path=customXml/itemProps28.xml><?xml version="1.0" encoding="utf-8"?>
<ds:datastoreItem xmlns:ds="http://schemas.openxmlformats.org/officeDocument/2006/customXml" ds:itemID="{806ADAE9-BD59-4E91-B231-CAE1A10C99A4}">
  <ds:schemaRefs/>
</ds:datastoreItem>
</file>

<file path=customXml/itemProps3.xml><?xml version="1.0" encoding="utf-8"?>
<ds:datastoreItem xmlns:ds="http://schemas.openxmlformats.org/officeDocument/2006/customXml" ds:itemID="{619B5EC4-0C43-4BC8-84EF-EB41E5FCE83D}">
  <ds:schemaRefs/>
</ds:datastoreItem>
</file>

<file path=customXml/itemProps4.xml><?xml version="1.0" encoding="utf-8"?>
<ds:datastoreItem xmlns:ds="http://schemas.openxmlformats.org/officeDocument/2006/customXml" ds:itemID="{B68D02B6-A135-4064-BC89-1CF5AAEA03BB}">
  <ds:schemaRefs/>
</ds:datastoreItem>
</file>

<file path=customXml/itemProps5.xml><?xml version="1.0" encoding="utf-8"?>
<ds:datastoreItem xmlns:ds="http://schemas.openxmlformats.org/officeDocument/2006/customXml" ds:itemID="{884DDB36-9F50-499F-8FC3-AC0E95BB5145}">
  <ds:schemaRefs/>
</ds:datastoreItem>
</file>

<file path=customXml/itemProps6.xml><?xml version="1.0" encoding="utf-8"?>
<ds:datastoreItem xmlns:ds="http://schemas.openxmlformats.org/officeDocument/2006/customXml" ds:itemID="{534E8028-8040-44C4-83D1-72AE866DB8E5}">
  <ds:schemaRefs/>
</ds:datastoreItem>
</file>

<file path=customXml/itemProps7.xml><?xml version="1.0" encoding="utf-8"?>
<ds:datastoreItem xmlns:ds="http://schemas.openxmlformats.org/officeDocument/2006/customXml" ds:itemID="{21C4DD83-321F-4573-9BE1-2DE5063CDE30}">
  <ds:schemaRefs/>
</ds:datastoreItem>
</file>

<file path=customXml/itemProps8.xml><?xml version="1.0" encoding="utf-8"?>
<ds:datastoreItem xmlns:ds="http://schemas.openxmlformats.org/officeDocument/2006/customXml" ds:itemID="{1A531B41-3BF0-4C05-B4E8-1EBC3F7F3FF2}">
  <ds:schemaRefs/>
</ds:datastoreItem>
</file>

<file path=customXml/itemProps9.xml><?xml version="1.0" encoding="utf-8"?>
<ds:datastoreItem xmlns:ds="http://schemas.openxmlformats.org/officeDocument/2006/customXml" ds:itemID="{2EA9D991-49CD-4B5D-8A65-84521725F932}">
  <ds:schemaRefs/>
</ds:datastoreItem>
</file>

<file path=docProps/app.xml><?xml version="1.0" encoding="utf-8"?>
<Properties xmlns="http://schemas.openxmlformats.org/officeDocument/2006/extended-properties" xmlns:vt="http://schemas.openxmlformats.org/officeDocument/2006/docPropsVTypes">
  <Template/>
  <TotalTime>0</TotalTime>
  <Words>9311</Words>
  <Application>Microsoft Office PowerPoint</Application>
  <PresentationFormat>Custom</PresentationFormat>
  <Paragraphs>1241</Paragraphs>
  <Slides>195</Slides>
  <Notes>13</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195</vt:i4>
      </vt:variant>
    </vt:vector>
  </HeadingPairs>
  <TitlesOfParts>
    <vt:vector size="205"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Managing the ISR</vt:lpstr>
      <vt:lpstr>Direct Memory Access Systems</vt:lpstr>
      <vt:lpstr>DMA Transfer Use Case</vt:lpstr>
      <vt:lpstr>Need for an RTOS..!!</vt:lpstr>
      <vt:lpstr>Multi Tasking System</vt:lpstr>
      <vt:lpstr>RTOS to Handle Multiple Task</vt:lpstr>
      <vt:lpstr>RTOS vs Superloop</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Exception for System Level Services</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DIWIU42</cp:lastModifiedBy>
  <cp:revision>304</cp:revision>
  <dcterms:created xsi:type="dcterms:W3CDTF">2016-04-03T12:12:23Z</dcterms:created>
  <dcterms:modified xsi:type="dcterms:W3CDTF">2022-10-19T03:23:45Z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